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259" r:id="rId5"/>
    <p:sldId id="260" r:id="rId6"/>
    <p:sldId id="266" r:id="rId7"/>
    <p:sldId id="267" r:id="rId8"/>
    <p:sldId id="263" r:id="rId9"/>
    <p:sldId id="262" r:id="rId10"/>
    <p:sldId id="264" r:id="rId11"/>
    <p:sldId id="268" r:id="rId12"/>
    <p:sldId id="269" r:id="rId13"/>
    <p:sldId id="270" r:id="rId14"/>
    <p:sldId id="271" r:id="rId15"/>
    <p:sldId id="272" r:id="rId16"/>
    <p:sldId id="273" r:id="rId17"/>
    <p:sldId id="274" r:id="rId18"/>
    <p:sldId id="275" r:id="rId19"/>
    <p:sldId id="276" r:id="rId20"/>
    <p:sldId id="277" r:id="rId21"/>
    <p:sldId id="278" r:id="rId22"/>
    <p:sldId id="265" r:id="rId23"/>
    <p:sldId id="279" r:id="rId24"/>
    <p:sldId id="280" r:id="rId25"/>
    <p:sldId id="281" r:id="rId26"/>
    <p:sldId id="282" r:id="rId27"/>
    <p:sldId id="297" r:id="rId28"/>
    <p:sldId id="298" r:id="rId29"/>
    <p:sldId id="299" r:id="rId30"/>
    <p:sldId id="300" r:id="rId31"/>
    <p:sldId id="301" r:id="rId32"/>
    <p:sldId id="302" r:id="rId33"/>
    <p:sldId id="303" r:id="rId34"/>
    <p:sldId id="304" r:id="rId35"/>
    <p:sldId id="283" r:id="rId36"/>
    <p:sldId id="284" r:id="rId37"/>
    <p:sldId id="285" r:id="rId38"/>
    <p:sldId id="286" r:id="rId39"/>
    <p:sldId id="290" r:id="rId40"/>
    <p:sldId id="291" r:id="rId41"/>
    <p:sldId id="287" r:id="rId42"/>
    <p:sldId id="289" r:id="rId43"/>
    <p:sldId id="28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3" d="100"/>
          <a:sy n="73" d="100"/>
        </p:scale>
        <p:origin x="36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15.599"/>
    </inkml:context>
    <inkml:brush xml:id="br0">
      <inkml:brushProperty name="width" value="0.2" units="cm"/>
      <inkml:brushProperty name="height" value="0.2" units="cm"/>
    </inkml:brush>
  </inkml:definitions>
  <inkml:trace contextRef="#ctx0" brushRef="#br0">0 1406 10298,'75'-54'24,"-7"-8"24,37-29 24,-12 15-32,87-83-8,-11 1 0,7-3 8,-37 32-8,-4 1-8,-23 30-24,9 0-568,-11 22-696,19 9-873,-13 19-503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42.069"/>
    </inkml:context>
    <inkml:brush xml:id="br0">
      <inkml:brushProperty name="width" value="0.2" units="cm"/>
      <inkml:brushProperty name="height" value="0.2" units="cm"/>
    </inkml:brush>
  </inkml:definitions>
  <inkml:trace contextRef="#ctx0" brushRef="#br0">5089 421 3361,'-4'6'4960,"-4"-6"-3385,-17-11-2413,14 5 1289,-120-58-414,34 14 131,-105-36 0,89 50-51,-183-32 1,-118 7 61,-77 23-218,-49 32-53,403 7 71,-246 9-9,-113 40 21,64 42-57,315-56-447,-164 75 0,195-71-136,3 4 0,-106 74 1,-66 80 142,219-165 496,2 2 0,0 1 1,3 1-1,-44 69 0,61-82-3,2 0 1,0 1-1,2 1 0,1-1 0,-7 31 1,11-35 1,1 0 1,2 1 0,0 0 0,1-1-1,1 1 1,5 42 0,-2-52 11,0 1-1,1-1 1,1 0 0,0 0 0,0 0-1,1 0 1,1-1 0,0 0-1,0-1 1,1 1 0,0-1 0,1-1-1,0 0 1,1 0 0,0 0-1,19 11 1,4 1 19,2-2 0,0-1 0,1-2 0,43 13 0,89 22 137,220 36-1,128-12-25,75-40-83,50-43 98,-4-34 311,-56-50 172,-30-40-210,-430 96 41,228-99-1,-312 117-9,0-1 1,-2-2-1,0-1 0,-1-2 0,42-39 1,-64 51-151,0-1 1,-1 0 0,-1-1 0,0 0 0,0 0 0,13-30-1,-19 33-136,0 0 0,0-1 0,-1 1 0,0-1 0,-1 0-1,-1 0 1,0 0 0,0 0 0,-1 0 0,-4-22-1,1 16-87,-1 1 0,0 0-1,-2 1 1,0-1 0,0 1-1,-17-27 1,8 18-263,-2 1 0,-1 1 0,-30-32 0,5 14-953,-2 2 0,-1 2 0,-67-41 0,-44-14-2291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29.244"/>
    </inkml:context>
    <inkml:brush xml:id="br0">
      <inkml:brushProperty name="width" value="0.2" units="cm"/>
      <inkml:brushProperty name="height" value="0.2" units="cm"/>
    </inkml:brush>
  </inkml:definitions>
  <inkml:trace contextRef="#ctx0" brushRef="#br0">1 6 6249,'6'-2'94,"0"1"0,1 0 0,-1 0 0,1 1 0,-1 0 0,1 0 0,-1 1 0,0-1-1,1 2 1,-1-1 0,0 0 0,1 1 0,-1 1 0,0-1 0,0 1 0,-1 0 0,1 0-1,0 0 1,-1 1 0,0 0 0,0 0 0,0 0 0,-1 1 0,1-1 0,-1 1 0,4 6 0,3 5-114,-2 0 1,0 1 0,0 0-1,-2 1 1,0-1 0,8 37 0,14 117-17,-21-109 45,-3-26 8,-2-10 13,8 31 0,-9-49-8,0 0-1,1-1 1,0 1 0,1-1 0,-1 0 0,1 0 0,0 0 0,7 8 0,-9-13-4,0 0 0,-1 0 0,1 0 0,0-1 0,0 1 0,0 0 1,0-1-1,1 1 0,-1-1 0,0 0 0,1 0 0,-1 0 1,1 0-1,-1 0 0,1 0 0,-1-1 0,1 1 0,4-1 0,-3 0 11,0 0-1,-1-1 0,1 0 0,-1 0 0,1 0 0,-1 0 0,1 0 0,-1-1 0,0 1 0,1-1 0,-1 0 0,3-3 1,4-3 41,0-1 1,-1-1-1,0 0 1,0 0 0,-1-1-1,10-16 1,3-12 56,-1-1 0,19-55-1,20-88 309,-10 26 213,-47 156-677,0 7 4,1 14-36,6 267-347,-6-150 368,4 351 45,-6-410 3,-1 53 25,-5 0 0,-25 139 0,23-235-15,-1 0-1,-2-1 1,-1 0 0,-17 36 0,21-56 25,0 0 1,-1 0 0,0-1 0,-1 0 0,-1-1 0,0 0 0,-1-1-1,0 1 1,-1-2 0,0 0 0,-14 9 0,22-16 28,0 0 0,-1-1 0,1 1 0,-1-1 0,0 0 0,0 0 1,0-1-1,0 0 0,0 1 0,0-2 0,0 1 0,0 0 0,0-1 0,0 0 0,0 0 1,0-1-1,0 0 0,0 1 0,0-2 0,0 1 0,0 0 0,0-1 0,0 0 0,1 0 1,-1-1-1,1 1 0,-1-1 0,-4-4 0,2-1 65,0-1 0,0 1 0,1-2 0,0 1 0,0-1 0,1 0 0,1 0 0,-1 0 0,2-1 0,-1 0 0,-1-14 0,-2-10 54,2 1-1,0-52 0,5 57-161,0-1-1,3 0 1,7-40-1,-6 52-53,1 1-1,0-1 1,1 2-1,1-1 1,1 1 0,0 0-1,14-19 1,110-120-1069,-16 21-2703,-67 66 725,-7-9-461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29.578"/>
    </inkml:context>
    <inkml:brush xml:id="br0">
      <inkml:brushProperty name="width" value="0.2" units="cm"/>
      <inkml:brushProperty name="height" value="0.2" units="cm"/>
    </inkml:brush>
  </inkml:definitions>
  <inkml:trace contextRef="#ctx0" brushRef="#br0">1 383 6569,'2'-5'527,"0"1"-1,1-1 0,0 1 1,0-1-1,0 1 0,5-5 1,5-3-246,29-20 1,-8 6 83,85-86 266,-2 1-340,-109 105-292,-1 0 1,1 0-1,-1 1 1,2 0-1,-1 0 1,0 1-1,1 0 1,0 1-1,17-5 1,-20 7-10,0 0 0,0 1 0,0 0 0,0 0 1,0 1-1,0 0 0,0 0 0,0 0 0,0 1 0,-1-1 0,1 1 0,-1 1 1,1-1-1,-1 1 0,0 0 0,0 0 0,6 5 0,13 13-419,-2 0 0,0 2 0,-1 0 0,-1 1 0,22 36 0,14 24-1388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1.191"/>
    </inkml:context>
    <inkml:brush xml:id="br0">
      <inkml:brushProperty name="width" value="0.2" units="cm"/>
      <inkml:brushProperty name="height" value="0.2" units="cm"/>
    </inkml:brush>
  </inkml:definitions>
  <inkml:trace contextRef="#ctx0" brushRef="#br0">1895 391 2497,'-16'-33'1357,"-2"2"1,-1 0-1,-27-33 1,31 47-1082,0 1 1,-1 0-1,0 1 1,-1 1-1,-1 1 1,-29-18-1,13 15-174,0 0 1,-1 2-1,0 2 0,-1 1 0,-1 2 1,-65-9-1,2 9 149,-134 5 0,184 5-281,1 3 0,0 2-1,-67 16 1,82-12 4,0 1 0,0 1-1,1 2 1,1 1-1,-49 32 1,25-10-29,2 2 1,1 3-1,3 2 1,-48 53-1,78-74 31,2 0-1,0 1 0,1 0 1,1 1-1,2 1 1,0 1-1,2 0 0,1 1 1,1 0-1,2 1 0,-9 49 1,13-38-16,2 0-1,2 0 1,7 60 0,1-41 1,27 96 0,-28-132 36,0 0 1,2-1-1,0 1 0,2-2 1,1 1-1,0-2 0,18 23 1,-18-28 6,1-1 1,0-1 0,1 0-1,0-1 1,1-1 0,1 0-1,0-1 1,0-1 0,32 14-1,12-1 16,0-3 0,65 13-1,127 11 9,-163-32-6,1-3 0,0-4 0,0-5 0,148-18-1,-173 8 48,-1-3 0,-1-3 0,-1-2-1,0-3 1,-2-2 0,0-4-1,65-40 1,-90 46 26,0-1 1,-2-2 0,-1-1-1,50-53 1,-65 60-9,-2-1 1,0 0 0,-1-2 0,0 1 0,-2-2 0,-1 1 0,-1-2 0,-1 1-1,8-32 1,-8 11 37,-2-1-1,-1 0 1,-3-1 0,-2 1-1,-1-1 1,-3 1-1,-2 0 1,-1 0-1,-3 0 1,-1 1 0,-23-61-1,27 90-258,-1 0 1,0 0-1,0 0 0,-18-22 0,20 29-139,-1 1 1,0 1-1,-1-1 1,0 1-1,0 0 0,0 1 1,0 0-1,-1 0 0,-16-7 1,11 7-430,0 0 0,-1 1 0,-25-4 1,-69-4-2632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2.831"/>
    </inkml:context>
    <inkml:brush xml:id="br0">
      <inkml:brushProperty name="width" value="0.2" units="cm"/>
      <inkml:brushProperty name="height" value="0.2" units="cm"/>
    </inkml:brush>
  </inkml:definitions>
  <inkml:trace contextRef="#ctx0" brushRef="#br0">29 23 7954,'-28'17'4145,"28"-11"-3977,22 1-248,14-6 48,29-4 88,5-6 24,14-4 0,-9 2-16,-7-2-768,-25 8-1001,-24 5-791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2.997"/>
    </inkml:context>
    <inkml:brush xml:id="br0">
      <inkml:brushProperty name="width" value="0.2" units="cm"/>
      <inkml:brushProperty name="height" value="0.2" units="cm"/>
    </inkml:brush>
  </inkml:definitions>
  <inkml:trace contextRef="#ctx0" brushRef="#br0">1 0 5793,'22'42'1801,"14"-23"247,32-13-1360,15-1-840,19-13-1912,-5-10 631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3.232"/>
    </inkml:context>
    <inkml:brush xml:id="br0">
      <inkml:brushProperty name="width" value="0.2" units="cm"/>
      <inkml:brushProperty name="height" value="0.2" units="cm"/>
    </inkml:brush>
  </inkml:definitions>
  <inkml:trace contextRef="#ctx0" brushRef="#br0">1 1 6033,'14'11'2009,"-5"6"183,1 12-1344,-1 9-968,4 19 40,-7 3 48,2 12 8,-1-4 0,-1 13 8,-3-13-8,2 9-592,-2-10-456,0-4-1081,2-15-383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3.616"/>
    </inkml:context>
    <inkml:brush xml:id="br0">
      <inkml:brushProperty name="width" value="0.2" units="cm"/>
      <inkml:brushProperty name="height" value="0.2" units="cm"/>
    </inkml:brush>
  </inkml:definitions>
  <inkml:trace contextRef="#ctx0" brushRef="#br0">1 4 9410,'8'4'3868,"11"-8"-2794,-10 2-960,2 1-135,0 0 1,0 1-1,0 1 1,0 0-1,0 0 1,-1 1 0,12 3-1,-13-3 15,-1 1 1,-1 0-1,1 0 0,0 0 0,-1 1 0,1 0 1,-1 1-1,0 0 0,10 9 0,-14-11 5,-1 0-1,0-1 0,0 1 0,0 0 0,-1 0 0,1 0 0,-1 0 1,1 0-1,-1 1 0,0-1 0,0 0 0,0 1 0,-1-1 1,1 0-1,-1 1 0,0-1 0,0 1 0,0-1 0,-1 1 0,1-1 1,-1 0-1,1 1 0,-3 5 0,-2 4-4,-1 0-1,0-1 1,0 0 0,-13 18-1,-72 86 71,29-40 42,59-73-99,1 1 0,-1-1 1,1 1-1,0 0 0,0 0 1,0 0-1,0 0 0,-1 8 0,3-11-6,0 0-1,-1 0 1,1 0 0,1 0-1,-1 0 1,0 0-1,0 0 1,0 0-1,0 0 1,1 1-1,-1-1 1,1 0-1,-1 0 1,1 0-1,-1 0 1,1-1-1,-1 1 1,1 0 0,0 0-1,-1 0 1,1 0-1,0-1 1,0 1-1,0 0 1,0-1-1,0 1 1,-1 0-1,1-1 1,0 1-1,0-1 1,1 0-1,-1 1 1,0-1-1,0 0 1,0 0 0,1 1-1,6 0 7,1 0 0,-1 0 0,0-1 0,1 0 1,-1 0-1,0-1 0,12-2 0,62-18 49,-53 13-38,6-1-223,179-43 786,-167 43-1788,1 2 0,74-1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3.961"/>
    </inkml:context>
    <inkml:brush xml:id="br0">
      <inkml:brushProperty name="width" value="0.2" units="cm"/>
      <inkml:brushProperty name="height" value="0.2" units="cm"/>
    </inkml:brush>
  </inkml:definitions>
  <inkml:trace contextRef="#ctx0" brushRef="#br0">1 132 7938,'5'-3'492,"0"1"0,0-1 1,0 1-1,0-1 1,-1-1-1,1 1 1,-1-1-1,0 0 0,6-6 1,16-14-460,-8 11-20,1 1 1,0 1 0,1 1-1,26-11 1,-45 20-14,0 1 1,0 0 0,0-1-1,1 1 1,-1 0-1,0-1 1,0 1-1,0 0 1,0 0 0,0 0-1,0 0 1,0 0-1,0 0 1,1 0-1,-1 1 1,1-1 0,-1 1-2,-1-1 0,0 0 0,1 1 0,-1-1 0,1 0 0,-1 1 0,0-1 0,1 1 0,-1-1 1,0 0-1,0 1 0,1-1 0,-1 1 0,0-1 0,0 1 0,0-1 0,0 1 0,0-1 0,1 1 0,-1 0 1,0-1-1,0 1 0,0 0 0,-1 4-8,0 0 0,0 0 0,0 0 0,-1 0 0,-2 6 0,2-6 8,-3 11-22,-2 2 8,1 1 0,0 0-1,-3 23 1,9-36 13,-1 0 0,1-1 0,0 1 0,0 0 0,0 0 0,1 0 0,0 0 0,0-1 0,1 1 0,0 0 0,-1-1 0,2 1 0,-1-1 0,1 0 0,4 7 0,3 0 2,1 0-1,0-1 1,1 0 0,1-1-1,0 0 1,0-1 0,0 0-1,18 7 1,16 12 82,-46-27-78,0-1 0,0 0 0,0 1 0,-1-1 0,1 1 1,0-1-1,0 1 0,-1-1 0,1 1 0,0 0 0,-1-1 0,1 1 0,-1 0 1,1 0-1,0-1 0,-1 1 0,0 0 0,1 0 0,-1 0 0,0-1 0,1 1 1,-1 0-1,0 0 0,0 0 0,1 0 0,-1 0 0,0 0 0,0 0 0,0 0 0,0 0 1,-1-1-1,1 1 0,0 0 0,0 0 0,0 0 0,-1 0 0,1 0 0,0 0 1,-1-1-1,1 1 0,-1 0 0,1 0 0,-1-1 0,1 1 0,-1 0 0,0-1 1,1 1-1,-1 0 0,0-1 0,0 1 0,-6 5 27,-1-1 0,1 0 0,-1-1 0,-10 5-1,7-4-2,-12 6 23,15-8-72,1 1 0,-1-1 0,1 1 0,0 0 1,0 1-1,-11 9 0,34-20-2166,11-12-347,10-7-388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4.134"/>
    </inkml:context>
    <inkml:brush xml:id="br0">
      <inkml:brushProperty name="width" value="0.2" units="cm"/>
      <inkml:brushProperty name="height" value="0.2" units="cm"/>
    </inkml:brush>
  </inkml:definitions>
  <inkml:trace contextRef="#ctx0" brushRef="#br0">0 0 7626,'33'32'1664,"-14"-16"712,-3 1-2207,-5-4-145,-1-4-176,-6-4-465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4.549"/>
    </inkml:context>
    <inkml:brush xml:id="br0">
      <inkml:brushProperty name="width" value="0.2" units="cm"/>
      <inkml:brushProperty name="height" value="0.2" units="cm"/>
    </inkml:brush>
  </inkml:definitions>
  <inkml:trace contextRef="#ctx0" brushRef="#br0">1 0 9050,'16'51'2202,"9"58"0,-16-65-2338,2-1 0,21 56-1,-28-91 145,-1 0-1,1 0 1,1-1 0,0 1-1,0-1 1,0 0-1,1 0 1,0-1-1,0 1 1,1-1-1,0-1 1,14 10-1,-16-12 9,0-1 1,0 1-1,1-1 0,-1-1 0,1 1 0,-1-1 0,1 0 1,-1 0-1,1 0 0,-1-1 0,1 0 0,0 0 0,-1 0 1,1-1-1,-1 0 0,1 0 0,-1 0 0,1-1 0,-1 0 1,0 0-1,9-4 0,-4 0 39,-1-1 1,1 1-1,-1-1 1,-1-1-1,1 0 1,-1 0-1,-1-1 1,0 0-1,0 0 1,0 0-1,-1-1 1,-1 0-1,0 0 1,0-1-1,-1 0 0,3-11 1,2-12 190,-1-1 0,-1-1 0,2-65 0,4 213-841,-3-20 570,40 162 1,-44-231-35,-1-10-210,-2 0 1,0 1 0,0-1 0,-1 1 0,0 14-1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37.552"/>
    </inkml:context>
    <inkml:brush xml:id="br0">
      <inkml:brushProperty name="width" value="0.2" units="cm"/>
      <inkml:brushProperty name="height" value="0.2" units="cm"/>
    </inkml:brush>
  </inkml:definitions>
  <inkml:trace contextRef="#ctx0" brushRef="#br0">5502 747 4761,'0'-3'254,"0"-5"314,0 1 0,-1-1 0,-2-13 0,2 18-558,0 0 1,0 0-1,0 0 1,-1 0 0,1 0-1,-1 0 1,0 0-1,0 1 1,0-1-1,0 1 1,0-1 0,-3-1-1,-21-16 80,0 1 1,-45-24-1,-12-8 503,-57-54 682,-31-20-262,124 94-827,-93-46 0,61 45-174,-1 2 0,-1 5 1,-1 3-1,-116-16 0,-349-6-124,57 51 19,-7 32 67,24 31 18,39 30-14,18 13 22,41 11-3,82 0-72,252-102 43,1 1-1,1 2 1,1 2-1,-67 62 1,26-2-8,-115 163 1,136-172 30,34-45-3,-38 67 1,54-85 0,2 0 1,0 1-1,0-1 0,2 1 1,0 0-1,0 0 0,-1 24 1,4-18-7,1-1 1,0 0 0,2 0 0,1 0 0,0 0 0,1 0 0,1 0 0,2-1 0,14 35-1,-13-39 12,2 0 0,-1 0-1,2-1 1,0 0-1,1-1 1,0 0-1,1-1 1,1 0-1,0-1 1,1-1-1,26 16 1,1-4 24,1-2-1,1-2 1,66 20 0,148 26 65,-149-40-60,317 77 53,26-22-17,29-32 32,31-33 0,10-35 105,-420 12 76,0-4-1,147-36 1,-164 23 47,0-3 0,140-67 0,-161 60-79,-2-1-1,-1-4 1,-2-2 0,-2-3 0,-2-2-1,-2-3 1,92-112 0,93-170 248,-223 307-481,0 0 0,-2-1 0,-1-1 0,9-29 0,-15 36 6,-1-1 0,-1 0 0,-1 0 0,-1-1 0,-1 1 0,-2-26 0,-2 15-48,-1 0 1,-1 1 0,-2 0 0,-2 0 0,0 0-1,-2 1 1,-22-42 0,10 31-520,-1 1-1,-2 0 1,-1 2-1,-45-47 1,46 58-330,-2 1 0,0 2 0,-1 1 0,-36-22 1,-33-9-1787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4.819"/>
    </inkml:context>
    <inkml:brush xml:id="br0">
      <inkml:brushProperty name="width" value="0.2" units="cm"/>
      <inkml:brushProperty name="height" value="0.2" units="cm"/>
    </inkml:brush>
  </inkml:definitions>
  <inkml:trace contextRef="#ctx0" brushRef="#br0">53 0 7442,'6'5'381,"0"0"0,-1 0 0,1 0 0,-1 0 1,0 1-1,-1 0 0,1 0 0,-1 0 0,4 8 1,3 10-539,11 31 0,-10-23 438,29 65-28,17 45 458,-55-136-641,-1 0 0,0 1 0,0 0 0,-1-1-1,0 1 1,0 0 0,0 0 0,-1 9 0,0-14-67,-1 0 0,1 0 0,-1 0 0,1 0 0,-1 0 0,0 0 0,0 0 0,0 0 0,0 0 0,0 0 0,0-1 0,0 1 0,-1 0 0,1-1 0,-1 1 0,1-1 1,-1 1-1,0-1 0,1 0 0,-1 0 0,0 0 0,0 0 0,0 0 0,0 0 0,0 0 0,0 0 0,0-1 0,0 1 0,0-1 0,-4 1 0,-1-1-159,0 1 0,0-1 0,-1 0 0,1-1 0,0 1 0,0-2 0,0 1 0,0-1-1,0 0 1,0 0 0,0-1 0,-7-3 0,5 1-308,0 0 0,0-1 0,0 0 0,1 0 0,0-1 0,0 0 0,-12-15 0,-17-34-2230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4.961"/>
    </inkml:context>
    <inkml:brush xml:id="br0">
      <inkml:brushProperty name="width" value="0.2" units="cm"/>
      <inkml:brushProperty name="height" value="0.2" units="cm"/>
    </inkml:brush>
  </inkml:definitions>
  <inkml:trace contextRef="#ctx0" brushRef="#br0">1 7 7746,'39'-7'1808,"-7"7"657,15 5-2209,5 1-216,10 2 0,-7-4-104,1-4-1073,-18-5-1327,-8-5-9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5.210"/>
    </inkml:context>
    <inkml:brush xml:id="br0">
      <inkml:brushProperty name="width" value="0.2" units="cm"/>
      <inkml:brushProperty name="height" value="0.2" units="cm"/>
    </inkml:brush>
  </inkml:definitions>
  <inkml:trace contextRef="#ctx0" brushRef="#br0">0 0 5313,'11'32'3769,"11"1"-832,2-47-161,17 31-2848,7-3 72,5 1 32,-7-6-8,3-3 16,-15-7-16,-8 1-104,-8-2-32,-6-4-56,-8 0-64,-1 4-368,1-3-200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5.579"/>
    </inkml:context>
    <inkml:brush xml:id="br0">
      <inkml:brushProperty name="width" value="0.2" units="cm"/>
      <inkml:brushProperty name="height" value="0.2" units="cm"/>
    </inkml:brush>
  </inkml:definitions>
  <inkml:trace contextRef="#ctx0" brushRef="#br0">1 1 7530,'2'2'347,"-1"-1"0,1 1 0,0 0 0,-1 0 0,1 0 0,-1 0 0,0 1 0,0-1 1,2 3-1,9 43-532,-8-30 370,47 303-241,-11-52 161,-39-263-131,0 1-43,0-1 0,1 0-1,0 1 1,0-1 0,5 10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5.851"/>
    </inkml:context>
    <inkml:brush xml:id="br0">
      <inkml:brushProperty name="width" value="0.2" units="cm"/>
      <inkml:brushProperty name="height" value="0.2" units="cm"/>
    </inkml:brush>
  </inkml:definitions>
  <inkml:trace contextRef="#ctx0" brushRef="#br0">0 1 8714,'36'44'4281,"-23"-29"-4304,-1 1 0,13 20-1,16 36 225,-13-22-49,1-1 1,49 60-1,-55-82-75,-11-14-9,0 1 0,-1 0 1,-1 1-1,10 17 1,-19-31-68,-1 0 1,1-1-1,-1 1 1,0-1 0,1 1-1,-1 0 1,0 0 0,0-1-1,1 1 1,-1 0-1,0-1 1,0 1 0,0 0-1,0 0 1,0-1-1,0 1 1,0 0 0,0 0-1,0-1 1,-1 1-1,1 0 1,0-1 0,-1 2-1,1-1-18,-1-1 0,0 1 0,1-1 0,-1 0 0,0 1 0,1-1 0,-1 0 0,0 0 0,1 0-1,-1 1 1,0-1 0,0 0 0,1 0 0,-1 0 0,0 0 0,0 0 0,1 0 0,-1 0 0,-1-1 0,-4 0-294,0-1 0,-1 0 0,1 0 0,-10-5 0,-27-18-2235,-7-8-315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6.040"/>
    </inkml:context>
    <inkml:brush xml:id="br0">
      <inkml:brushProperty name="width" value="0.2" units="cm"/>
      <inkml:brushProperty name="height" value="0.2" units="cm"/>
    </inkml:brush>
  </inkml:definitions>
  <inkml:trace contextRef="#ctx0" brushRef="#br0">1 140 7922,'15'-8'1776,"9"3"729,12 3-2273,7 2-152,6-1 16,-3-4-32,5-4 8,-12-2-40,1-8-248,-10 1-272,1 2-729,-5-1-511,-1-2-833,0 10-367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36.390"/>
    </inkml:context>
    <inkml:brush xml:id="br0">
      <inkml:brushProperty name="width" value="0.2" units="cm"/>
      <inkml:brushProperty name="height" value="0.2" units="cm"/>
    </inkml:brush>
  </inkml:definitions>
  <inkml:trace contextRef="#ctx0" brushRef="#br0">175 0 5897,'2'11'484,"0"0"-1,-1-1 0,1 1 1,-2 0-1,0 0 1,0 0-1,-1-1 0,-3 16 1,-4 8-829,-14 41 0,10-39 697,-2 8-323,-40 144 18,48-158-14,1 0 1,1 0-1,1 0 0,2 41 1,2-61 31,0-1 0,0 1-1,1-1 1,0 0 0,1 0 0,0 0 0,0 0 0,1 0-1,0-1 1,6 9 0,-7-12 16,1 0 0,0 0 0,0-1 1,0 1-1,0-1 0,1 0 0,0 0 0,-1-1 0,1 0 0,1 1 0,-1-2 1,0 1-1,1-1 0,0 1 0,-1-2 0,12 3 0,-12-3-20,1-1-1,-1 1 1,0-1-1,1-1 1,-1 1-1,1-1 1,-1 0 0,0 0-1,1-1 1,-1 1-1,0-1 1,0 0-1,0-1 1,-1 1-1,1-1 1,0 0-1,-1 0 1,0 0-1,1-1 1,-1 1-1,-1-1 1,1 0 0,-1-1-1,1 1 1,-1 0-1,0-1 1,-1 0-1,1 1 1,-1-1-1,0 0 1,0-1-1,0 1 1,-1 0-1,0 0 1,0-1-1,0 1 1,-1 0 0,0-1-1,0 1 1,-1-9-1,0 7-59,0-1 0,-1 1 1,0-1-1,0 1 0,0 0 0,-1 0 0,-1 0 0,1 0 0,-1 0 0,0 1 1,0-1-1,-1 1 0,0 0 0,0 1 0,0-1 0,-8-5 0,4 5-156,0 0 1,0 1-1,0 0 0,-1 0 0,1 1 0,-1 0 0,0 1 0,0 0 1,-1 0-1,1 1 0,-17 0 0,-34-1-2371,6 5-98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3:08.445"/>
    </inkml:context>
    <inkml:brush xml:id="br0">
      <inkml:brushProperty name="width" value="0.2" units="cm"/>
      <inkml:brushProperty name="height" value="0.2" units="cm"/>
    </inkml:brush>
  </inkml:definitions>
  <inkml:trace contextRef="#ctx0" brushRef="#br0">8 135 1760,'-8'-3'1005,"25"0"-321,275-21 299,-162 16-739,-60 3-67,1475-83 3180,-1526 88-3320,78-3 236,-1 4 0,99 13 0,-190-13-273,-1-1 0,1 1 0,-1-1 0,1 1 0,-1 1 0,1-1 0,-1 1 0,0-1 0,0 1 0,0 0 0,0 1 0,6 3 0,-10-5-6,1-1 0,-1 1 1,0-1-1,1 1 0,-1-1 0,0 0 0,0 1 1,1-1-1,-1 1 0,0-1 0,0 1 0,0-1 1,0 1-1,1-1 0,-1 1 0,0 0 0,0-1 1,0 1-1,0-1 0,0 1 0,-1-1 0,1 1 1,0-1-1,0 1 0,0-1 0,0 1 0,0-1 1,-1 1-1,1-1 0,0 1 0,0-1 0,-1 1 1,1-1-1,0 0 0,-1 1 0,0-1 0,-16 13-406,16-12 380,-17 8-790,1-1 0,-36 11 1,44-15 543,-59 18-1745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3:08.886"/>
    </inkml:context>
    <inkml:brush xml:id="br0">
      <inkml:brushProperty name="width" value="0.2" units="cm"/>
      <inkml:brushProperty name="height" value="0.2" units="cm"/>
    </inkml:brush>
  </inkml:definitions>
  <inkml:trace contextRef="#ctx0" brushRef="#br0">36 135 3553,'-27'4'2718,"18"-4"-1025,19-4-31,13-1-1257,45-6-1,-67 11-402,1052-95 665,-972 89-599,439-12 190,-65 36-518,-435-16-160,37 10 0,-53-11 208,1 0 0,-1 1 1,0-1-1,1 1 0,-1 0 1,0 1-1,0-1 0,0 1 1,-1 0-1,1 0 0,0 0 1,-1 0-1,0 0 1,3 5-1,-4-5-90,-1-1 1,0 1-1,0 0 1,0 0 0,0 1-1,0-1 1,0 6-1,-1-9 264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3:09.237"/>
    </inkml:context>
    <inkml:brush xml:id="br0">
      <inkml:brushProperty name="width" value="0.2" units="cm"/>
      <inkml:brushProperty name="height" value="0.2" units="cm"/>
    </inkml:brush>
  </inkml:definitions>
  <inkml:trace contextRef="#ctx0" brushRef="#br0">1 72 6185,'8'23'2081,"3"-5"191,5-14-1608,29 3-504,17 1-176,42-8 24,21-5 16,44-8 16,-3-7 8,34-4 0,-20 3-24,11 1-16,-36 4 16,5 7-504,-38 5-264,-5 11-1472,-29 10-89,-14 10-751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38.597"/>
    </inkml:context>
    <inkml:brush xml:id="br0">
      <inkml:brushProperty name="width" value="0.2" units="cm"/>
      <inkml:brushProperty name="height" value="0.2" units="cm"/>
    </inkml:brush>
  </inkml:definitions>
  <inkml:trace contextRef="#ctx0" brushRef="#br0">0 1724 5121,'23'4'2851,"54"5"-2650,89 21-1,-17-1-238,0-8 170,164 1 0,-134-23 626,180-24 0,160-46 1320,-213 10-1379,-227 40-526,143-59 1,-179 61-85,-1-3 1,0-1-1,-2-2 0,56-46 1,-70 49 35,-1-2 0,-2 0-1,-1-1 1,0-2 0,-2 0 0,-1-1 0,18-36-1,-28 48-16,-1-1-1,-1 1 0,0-2 0,-1 1 0,-1-1 1,-1 1-1,0-1 0,-2-1 0,0 1 0,-1 0 1,0-1-1,-4-25 0,-3 9-26,-1 1 0,-3 0-1,0 0 1,-2 1 0,-2 0 0,-25-44 0,7 22-145,-3 1 0,-68-82 1,69 99-21,-1 1 0,-1 2 0,-2 1 0,-1 2 0,-2 2 0,-63-35 0,65 43 14,-1 1 1,-1 3 0,-1 1-1,0 2 1,-1 1 0,0 3-1,-1 1 1,0 3 0,0 1-1,0 3 1,-1 1 0,1 2-1,-1 2 1,1 2-1,0 2 1,1 2 0,-55 18-1,36-3-135,1 3 0,1 2 0,1 3 0,2 2 0,-81 65 0,103-72 127,2 2 1,1 1 0,1 2 0,2 1 0,1 1 0,2 1 0,1 2 0,2 0 0,-28 62 0,39-71 7,2 1 1,0 0 0,2 1-1,1 0 1,2 0 0,1 1-1,1-1 1,1 1 0,2 0-1,2 0 1,0-1 0,2 1-1,11 44 1,-6-47 8,1-1 0,1 0 1,1-1-1,1 0 0,2-1 1,26 35-1,-17-29 26,2-2-1,1-1 1,2-1 0,40 31-1,-33-32 37,1-2 0,0-1 0,2-2 0,0-2 0,1-2 0,51 16 0,-17-14 42,1-2-1,1-4 1,0-3 0,1-4-1,119-4 1,-106-8-142,0-4 0,-1-4 0,-1-4 0,102-34 0,-35-6-1781,-30-11 0,-124 68 1872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3:09.500"/>
    </inkml:context>
    <inkml:brush xml:id="br0">
      <inkml:brushProperty name="width" value="0.2" units="cm"/>
      <inkml:brushProperty name="height" value="0.2" units="cm"/>
    </inkml:brush>
  </inkml:definitions>
  <inkml:trace contextRef="#ctx0" brushRef="#br0">1 242 5249,'24'36'1504,"36"-20"305,20-14-1513,56-9-128,24-7-136,49-8-16,4-6 0,43-10 0,-23 1-16,28-10-1048,-31 1-769,17-11-103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9:38.416"/>
    </inkml:context>
    <inkml:brush xml:id="br0">
      <inkml:brushProperty name="width" value="0.2" units="cm"/>
      <inkml:brushProperty name="height" value="0.2" units="cm"/>
    </inkml:brush>
  </inkml:definitions>
  <inkml:trace contextRef="#ctx0" brushRef="#br0">8268 528 2505,'-8'-5'260,"0"1"1,0 0-1,-1 1 1,0 0-1,0 0 1,1 1-1,-19-3 1,-1 3-31,-36 1 0,0 1 384,-14-6 417,-106-23 0,-78-32-77,-48-9-619,-305-14-286,69 12 29,117-9 7,402 76-81,-422-65 5,-21 53-67,36 30 39,398-12 19,-433 22 1,27 1 14,-18 7-23,-19 36-53,-53 70 109,0 41 105,91 17-101,94 6-54,323-187 1,-239 158-51,247-161 43,1 2-1,0 0 1,0 0-1,1 1 0,1 1 1,1 1-1,0 0 1,1 0-1,0 1 0,2 0 1,0 1-1,1 0 1,0 0-1,2 1 0,0 0 1,1 0-1,1 1 1,1-1-1,1 1 1,0 26-1,2-36 3,0 0 1,1 0-1,0 0 0,0 0 1,1-1-1,1 1 0,-1 0 1,2-1-1,-1 0 0,1 0 1,1 0-1,0 0 0,0 0 1,0-1-1,1 0 0,1 0 1,-1-1-1,1 0 0,0 0 1,1 0-1,0-1 0,0 0 1,0-1-1,11 6 0,15 6-3,1-2-1,0-2 0,67 17 1,115 12 3,732 50 121,-6-85-23,-382-13-153,-94 11-4,-357-3 53,441 8-50,-7-6 47,-19-13 46,57-31 195,5-25-78,-54-21-134,-64-21 12,-26-26 14,-83-10 53,-283 105 88,-1-2-1,98-72 1,-147 92 12,-1-1 0,43-45 1,-59 54-103,0 0 1,0-1-1,-2 0 1,1 0 0,-2-1-1,0 0 1,10-28-1,-15 36-80,0 0 0,-1-1 0,1 1-1,-2 0 1,1-1 0,-1 1 0,1 0-1,-2-1 1,1 1 0,-1 0 0,0-1-1,0 1 1,-1 0 0,0 0 0,0 0-1,0 0 1,-6-9 0,3 7-68,-1 0 0,-1 0 1,1 0-1,-1 1 0,-1 0 0,1 0 0,-1 1 1,-1 0-1,1 0 0,-11-5 0,-16-6-423,0 2-1,0 1 0,-1 2 1,-51-11-1,-79-7-1672,-38 5-197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9:41.799"/>
    </inkml:context>
    <inkml:brush xml:id="br0">
      <inkml:brushProperty name="width" value="0.2" units="cm"/>
      <inkml:brushProperty name="height" value="0.2" units="cm"/>
    </inkml:brush>
  </inkml:definitions>
  <inkml:trace contextRef="#ctx0" brushRef="#br0">3376 331 1408,'20'-3'2648,"-48"-19"1456,12 9-3906,0-1 0,1 0 0,-20-23 0,-17-20 103,33 39-270,-1 2 1,-1 1 0,0 0 0,-1 1 0,0 2 0,-1 0-1,0 1 1,-1 1 0,0 2 0,-1 0 0,0 2 0,-36-5 0,-6 3-41,0 3 1,0 3 0,-107 11 0,-254 48-32,-29 42 1,7 45 35,351-107-34,-183 99-1,200-86 0,2 4 0,-96 84 0,90-62 41,4 3 0,-123 154 0,188-211 26,1 1 0,-24 47-1,34-58-18,2 0 1,-1 0-1,2 0 0,0 1 0,0-1 0,1 1 0,0 0 1,1 18-1,2-15-9,0 1 0,2-1 0,-1 0 0,2 0 1,0-1-1,1 1 0,1-1 0,0 0 0,1 0 1,1 0-1,0-1 0,1-1 0,0 1 0,1-1 1,1-1-1,0 0 0,1-1 0,20 17 0,-8-10 0,0-2 0,1 0 0,1-2 0,0-1 0,1 0 0,0-2 0,1-2 0,0 0-1,41 6 1,-14-7 17,-1-3-1,1-2 0,98-8 0,156-40 50,281-81-21,-14-25 70,-124 1 581,-209 42-117,-190 80-449,-1-3 1,73-55-1,-99 65-96,-1-2 0,-1 0 0,-1-1 0,-1-2 0,35-51 0,-44 56-32,-2-1 0,0 0 0,-1-1-1,-1 0 1,-2-1 0,0 1 0,-1-2 0,4-45 0,-8 52-107,-2 0 0,0 0 0,-1 0 0,-1 0 1,-1 0-1,-9-34 0,8 39-398,-1 1 0,0-1 0,-1 1 0,-1 0 1,0 1-1,-8-11 0,-14-13-1831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9:42.836"/>
    </inkml:context>
    <inkml:brush xml:id="br0">
      <inkml:brushProperty name="width" value="0.2" units="cm"/>
      <inkml:brushProperty name="height" value="0.2" units="cm"/>
    </inkml:brush>
  </inkml:definitions>
  <inkml:trace contextRef="#ctx0" brushRef="#br0">3786 214 4681,'-7'13'3483,"7"-13"-3394,-1 0 0,1 0 1,-1 0-1,1 0 0,-1 0 1,1 0-1,-1 0 0,-30-5-143,9 0 112,-76-16-21,-112-21 310,-25 14-188,-84-12 121,284 35-227,-503-57 457,29 69-206,402 3-276,2 5 1,-184 49-1,191-32-74,-135 66 0,-77 60-31,279-141 73,-48 26-30,-108 77 0,157-97 15,0 1 0,2 2 0,1 1 0,1 1 0,1 1 0,-20 32 1,21-25-21,2 2 0,-27 61 0,43-83 23,0 1-1,0 0 1,2 0-1,0 1 1,1 0 0,1-1-1,0 1 1,2 32-1,2-37 9,1 0 0,0-1 0,0 0 0,1 1 0,1-2 0,0 1 0,1 0 0,0-1 0,1 0 0,0 0 0,0-1 0,1 0 0,1 0 0,0-1 0,0 0 0,14 10 0,8 5-2,2-2 1,0-2-1,1 0 1,37 13-1,-7-7 20,1-3-1,1-3 0,124 20 1,-89-26-4,1-5-1,0-4 1,0-4 0,145-19-1,394-95-23,-232 10 112,-293 67 138,-3-4 0,180-92 0,-268 118-119,0-1 0,-1-1 1,-1 0-1,-1-2 0,0-1 0,-2-1 1,0 0-1,-1-2 0,-1 0 0,-1-1 1,24-43-1,-16 17 17,-2-1 1,-2-1-1,19-72 0,-20 43-543,15-129 0,-31 183 191,-3-1 0,0 1 0,-3-31 1,2 49 134,-1 0 1,-1 1-1,1-1 1,-1 0 0,-1 1-1,1-1 1,-1 1-1,-1 0 1,1 0-1,-1 0 1,0 0-1,-1 1 1,1-1 0,-1 1-1,-7-6 1,0 3-387,0 0 1,-1 0-1,0 2 1,0-1-1,-1 2 1,-20-8-1,-47-10-1731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9:47.175"/>
    </inkml:context>
    <inkml:brush xml:id="br0">
      <inkml:brushProperty name="width" value="0.2" units="cm"/>
      <inkml:brushProperty name="height" value="0.2" units="cm"/>
    </inkml:brush>
  </inkml:definitions>
  <inkml:trace contextRef="#ctx0" brushRef="#br0">1937 530 7362,'2'-5'571,"1"0"0,-2 1 0,1-1 1,-1 0-1,1 0 0,-1 0 0,-1 0 0,1-8 1,6-26-663,-5 34 61,-1 1 1,1-1-1,-1-1 0,0 1 1,0 0-1,-1 0 1,0 0-1,0 0 0,0-1 1,-1-7-1,-1 9 60,1 0 1,-1 0-1,0 0 0,0 0 1,0 0-1,0 0 0,-1 1 1,0-1-1,0 1 0,0 0 1,0 0-1,0 0 0,-6-4 1,-39-32 316,-106-80-81,125 100-343,0 0 0,-2 3 0,-51-22 0,34 21-67,-1 3 1,0 2-1,-1 2 0,0 2 0,-91-2 0,55 11-339,0 4 0,-133 25 0,173-21 479,0 2 0,1 2 0,0 2 1,1 1-1,-81 46 0,97-46-8,2 1 1,0 2-1,1 1 0,1 1 0,0 1 0,2 0 0,1 2 0,1 1 0,-30 48 0,23-24 0,2 2 0,3 1 0,1 1-1,3 0 1,-14 71 0,29-105 1,-1 1 0,2-1 0,1 1 0,0-1-1,1 1 1,5 28 0,-3-35-1,1-1 0,1 0 0,0 0-1,0 0 1,1-1 0,1 1 0,0-1 0,0 0-1,1-1 1,0 1 0,10 9 0,5 2-7,1-1 0,0-1 0,2-1 0,0-1 1,1-1-1,1-1 0,0-1 0,1-2 0,38 13 0,-10-8 21,0-3 0,1-1 0,114 10-1,-79-19 19,105-7-1,85-24-4,-161 11 74,-1-5 1,157-47-1,-219 47 133,0-2-1,68-38 1,-88 39 61,-1-1 1,-2-3-1,66-56 1,-83 64-275,-1-1 1,0-1-1,-2 0 1,0-1 0,-1-1-1,-1 0 1,20-44-1,-28 53-223,-1 1 1,0-1-1,-1-1 0,0 1 1,-1 0-1,-1-1 0,0 1 1,0 0-1,-2-1 0,1 1 1,-1-1-1,-1 1 0,0-1 1,-1 1-1,-1 0 0,1 0 0,-8-13 1,6 15-135,0 1 1,0 0-1,-1 1 1,-1-1-1,1 1 1,-1 0 0,-1 1-1,1 0 1,-1 0-1,-1 0 1,1 1-1,-16-8 1,3 4-1003,-31-11-1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9:47.652"/>
    </inkml:context>
    <inkml:brush xml:id="br0">
      <inkml:brushProperty name="width" value="0.2" units="cm"/>
      <inkml:brushProperty name="height" value="0.2" units="cm"/>
    </inkml:brush>
  </inkml:definitions>
  <inkml:trace contextRef="#ctx0" brushRef="#br0">35 1 3449,'-23'21'-224,"12"-6"896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9:48.720"/>
    </inkml:context>
    <inkml:brush xml:id="br0">
      <inkml:brushProperty name="width" value="0.2" units="cm"/>
      <inkml:brushProperty name="height" value="0.2" units="cm"/>
    </inkml:brush>
  </inkml:definitions>
  <inkml:trace contextRef="#ctx0" brushRef="#br0">2459 362 3913,'-4'-7'368,"-1"1"1,1-1 0,1 1-1,-6-14 1,6 13-170,0 1 0,0-1 0,0 1 0,-1 0-1,0 0 1,-7-9 0,1 7-132,0-1-1,0 1 0,0 1 0,-1 0 1,0 0-1,0 1 0,-15-5 1,-89-27 738,84 29-693,-533-127 279,498 128-384,1 2 0,-1 3 0,0 3-1,1 3 1,-1 3 0,1 2 0,-82 22 0,52-3-26,1 3 0,2 5 1,1 4-1,-96 56 1,146-72-11,1 2 0,1 2 0,1 2 0,-49 47 0,67-55-55,1 0 0,1 1 0,1 1 0,1 1 0,1 0 0,1 1-1,2 1 1,-16 43 0,22-52 60,1-1 1,1 1-1,1 0 0,0 0 1,1 1-1,1 29 0,2-38 34,0 1-1,0-1 1,1 0-1,0 0 1,1 0-1,0-1 1,0 1 0,1-1-1,0 1 1,0-1-1,1 0 1,0-1-1,1 1 1,11 11-1,-1-4 4,0-1 0,2-1 0,0 0-1,0-2 1,1 0 0,40 17-1,133 36 57,-90-38 25,2-4 1,147 10-1,218-9 37,-434-22-114,60 1 95,0-4 0,176-28 0,-225 21 45,-2-1-1,1-3 1,-1-1-1,-1-3 1,-1-1 0,0-2-1,-1-2 1,39-28-1,-43 21-37,-2-1-1,-1-2 1,-1-1-1,46-62 1,-21 13-269,50-91 1,-106 169 142,62-116-177,-58 106 239,0-1 1,0 0-1,-2 0 0,0-1 0,0 1 0,0-19 1,-4 30-20,0-1 0,0 0 0,0 1 1,-1-1-1,0 1 0,0-1 1,0 1-1,0-1 0,-1 1 0,1 0 1,-1-1-1,0 1 0,-1 0 0,1 0 1,-1 0-1,0 1 0,0-1 1,0 1-1,0 0 0,-1-1 0,-5-3 1,-7-4-311,0 2 0,-1 0 0,0 0 1,-20-6-1,27 11-8,-89-36-2014,-10-4-466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9:52.323"/>
    </inkml:context>
    <inkml:brush xml:id="br0">
      <inkml:brushProperty name="width" value="0.2" units="cm"/>
      <inkml:brushProperty name="height" value="0.2" units="cm"/>
    </inkml:brush>
  </inkml:definitions>
  <inkml:trace contextRef="#ctx0" brushRef="#br0">126 26 5233,'-8'16'413,"1"0"0,1 0 0,1 0 0,0 1-1,-3 29 1,-9 25-485,-11 10 64,-13 44 2418,41-137-1850,4-29-416,-2 21-124,19-124 81,-16 122-116,0 0 1,1 0 0,1 1-1,16-34 1,-22 53 0,0-1 0,1 0-1,0 0 1,0 1 0,0-1 0,0 1-1,0-1 1,0 1 0,0 0 0,1 0-1,-1 0 1,1 0 0,0 1 0,-1-1-1,1 1 1,0-1 0,0 1 0,5-2 0,-5 3-1,0 0 1,0 0-1,0 0 1,0 1-1,0-1 1,0 1-1,-1-1 1,1 1 0,0 0-1,0 0 1,-1 0-1,1 1 1,0-1-1,-1 1 1,1-1 0,-1 1-1,0 0 1,1 0-1,-1 0 1,0 0-1,2 3 1,22 27-82,-1 0 0,37 65 0,-37-54 83,37 46 1,-51-75 22,1-1 1,0-1 0,0 0 0,1-1 0,1 0-1,0-1 1,19 11 0,-27-18 10,0 0-1,0 0 1,0-1-1,1 1 1,-1-2-1,0 1 1,1-1-1,-1 0 0,1 0 1,-1 0-1,1-1 1,0 0-1,-1-1 1,1 1-1,-1-1 1,8-2-1,-8 1 25,0 0-1,0-1 0,-1 0 0,1 0 0,-1 0 1,0-1-1,0 1 0,0-1 0,0 0 1,-1-1-1,0 1 0,1-1 0,-2 0 0,1 0 1,0 0-1,-1-1 0,3-5 0,0-2 86,-1-1-1,0 1 0,-1-1 1,-1 0-1,0 0 1,0 0-1,-2-1 0,0 1 1,0 0-1,-3-22 0,-3-9 96,-23-86-1,18 89-354,15 63-211,1-1 0,12 28 0,-11-37 98,0 1 0,1-1 0,1-1 0,-1 1 0,2-1 0,-1-1 0,1 0 0,1 0 0,0-1 0,0 0 1,0-1-1,1 0 0,15 5 0,-16-7 51,0-1-1,1 0 1,-1-1 0,1 0 0,0-1 0,0 0 0,0-1 0,0 0 0,0-1 0,0 0 0,0-1 0,0-1 0,0 0 0,0 0 0,11-5-1,-17 5 377,0 0-1,0 0 0,-1-1 0,1 0 0,-1 0 0,0 0 0,0-1 0,0 0 0,0 0 0,-1 0 0,0 0 1,1-1-1,-1 0 0,-1 0 0,1 0 0,-1 0 0,0 0 0,0-1 0,-1 1 0,4-12 0,-7 26-263,0 1 0,1-1 0,0 17 0,7 27 164,-6-51-70,-1-1-1,0 1 1,1-1-1,-1 1 1,0-1-1,1 1 1,0-1 0,-1 0-1,1 1 1,0-1-1,0 0 1,0 0-1,-1 0 1,1 1-1,1-1 1,-1 0-1,0 0 1,0 0-1,0-1 1,0 1 0,1 0-1,-1 0 1,0-1-1,1 1 1,-1-1-1,1 1 1,-1-1-1,0 1 1,1-1-1,-1 0 1,1 0-1,-1 0 1,1 0-1,-1 0 1,1 0 0,-1 0-1,1 0 1,2-1-1,2-1 56,0 1-1,0-2 1,0 1 0,-1-1-1,1 1 1,9-8-1,-9 6 3,0-1 0,0 0 0,0-1-1,-1 1 1,0-1 0,0 0 0,-1 0-1,1-1 1,-1 1 0,-1-1 0,1 0-1,-1 0 1,0 0 0,1-9 0,-3 13-55,0-1 0,0 0 0,-1 1 0,0-1 0,1 0 1,-1 0-1,-1 1 0,1-1 0,0 0 0,-1 1 0,0-1 0,0 0 1,0 1-1,0-1 0,-1 1 0,1-1 0,-1 1 0,0 0 0,0 0 0,0 0 1,-1 0-1,1 0 0,-1 0 0,1 1 0,-1-1 0,0 1 0,0-1 1,0 1-1,0 0 0,0 0 0,-5-1 0,2 0-438,-1 1 1,0 1-1,0-1 0,0 1 1,0 0-1,0 1 0,0 0 1,0 0-1,0 0 0,0 1 1,0 0-1,1 0 0,-1 1 0,-12 4 1,-22 7-2406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9:52.540"/>
    </inkml:context>
    <inkml:brush xml:id="br0">
      <inkml:brushProperty name="width" value="0.2" units="cm"/>
      <inkml:brushProperty name="height" value="0.2" units="cm"/>
    </inkml:brush>
  </inkml:definitions>
  <inkml:trace contextRef="#ctx0" brushRef="#br0">1 221 6049,'14'15'2105,"35"-13"151,22 1-1504,49-8-656,16-3-208,30-10-224,-15 0-256,6-7-304,-37-5 8,-9-8-625,-38-2-399,-8-18 208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9:50.486"/>
    </inkml:context>
    <inkml:brush xml:id="br0">
      <inkml:brushProperty name="width" value="0.2" units="cm"/>
      <inkml:brushProperty name="height" value="0.2" units="cm"/>
    </inkml:brush>
  </inkml:definitions>
  <inkml:trace contextRef="#ctx0" brushRef="#br0">35 105 3801,'-7'-6'927,"5"4"-606,0 0 1,0 0 0,-1 1 0,1-1 0,0 1-1,-1-1 1,1 1 0,0 0 0,-5-2 0,7 5-330,0-1 1,0 1 0,0-1 0,0 0 0,0 1-1,0-1 1,0 0 0,0 1 0,1-1 0,-1 0-1,1 1 1,-1-1 0,1 0 0,0 2 0,1 1-8,16 46-19,-11-34 44,-2 0 0,0 1 0,5 28-1,-6-15 42,7 33 33,-10-58-56,0-1 0,0 0 0,1 1-1,0-1 1,0 0 0,0 0 0,0 0-1,0 0 1,1 0 0,4 5-1,-6-8 4,1 0-1,-1 0 0,0 0 0,0-1 0,0 1 1,0 0-1,1 0 0,-1-1 0,0 1 0,1-1 1,-1 1-1,1-1 0,-1 0 0,0 1 0,1-1 1,-1 0-1,1 0 0,-1 0 0,1 0 1,2 0-1,-2-1 20,1 0 0,0 0 0,-1 0 0,1 0 1,-1-1-1,1 1 0,-1-1 0,1 1 0,-1-1 0,2-2 1,4-4 82,0 0 0,-1-1 0,0 0 0,7-11-1,-1-4-46,0 0 0,-1-1 0,-2 0 0,-1 0 0,-1-1 0,-1 0 0,-1-1 0,-1 1 0,-1-1 0,-1-53 0,1 114-323,11 39 1,-9-42 196,16 61-35,68 172 0,-87-254-277,1-1-1,0 0 0,1 1 1,-1-1-1,2-1 0,6 10 1,5-7-1493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47.364"/>
    </inkml:context>
    <inkml:brush xml:id="br0">
      <inkml:brushProperty name="width" value="0.2" units="cm"/>
      <inkml:brushProperty name="height" value="0.2" units="cm"/>
    </inkml:brush>
  </inkml:definitions>
  <inkml:trace contextRef="#ctx0" brushRef="#br0">992 220 936,'0'-3'188,"0"0"0,1 0 0,-1 0 0,-1 1 0,1-1 0,0 0 0,-1 0 0,1 0 0,-1 0 0,0 1-1,0-1 1,0 0 0,0 1 0,-1-1 0,1 0 0,-1 1 0,1 0 0,-1-1 0,0 1 0,0 0 0,0 0 0,0 0 0,0 0 0,-1 0 0,1 1-1,0-1 1,-1 1 0,-3-2 0,-7-2-172,1 0-1,-2 1 0,1 1 1,-26-4-1,2 1 153,-9-7 451,-66-28 0,-12-3 72,105 38-705,-1 1 1,0 2-1,0 0 1,-31-1-1,32 4-21,0 1 0,1 1 0,-1 1 0,1 0-1,-1 1 1,1 1 0,1 1 0,-1 1 0,1 0-1,-17 10 1,21-9-30,0 1 0,0 0 0,1 1 0,0 0 0,1 1 0,1 0-1,-1 0 1,2 2 0,-1-1 0,2 1 0,0 0 0,-9 21 0,7-9-91,1 1-1,1 0 1,2 0 0,0 0 0,2 1 0,1 0-1,1 0 1,1 0 0,2 0 0,6 48-1,0-35 86,1-1 0,2 0 0,2-1 0,2 0 0,1 0 0,30 54-1,-29-66 67,0-2 0,1 1 0,1-2 0,2 0-1,0-1 1,1-2 0,1 0 0,25 17 0,-26-23 77,0-1 1,1 0-1,0-2 0,0-1 1,2-1-1,-1 0 1,1-2-1,0-1 0,45 6 1,-29-9 108,1-2 1,-1-2-1,1-1 1,0-3-1,67-15 1,-50 5-37,0-4 1,-1-1-1,64-34 1,-95 41-97,-1-1-1,-1-1 1,0-1 0,-1-1-1,35-33 1,-48 39-6,0 0-1,-1 0 1,0-1 0,0 0-1,-2-1 1,1 0 0,-2 0-1,0-1 1,0 0 0,-1 0-1,-1 0 1,-1 0 0,3-17-1,-4 7 49,-1-1 0,-2 1-1,0-1 1,-1 1 0,-2-1-1,-1 1 1,0 0 0,-2 1-1,0-1 1,-17-32 0,8 23-391,-1 2 0,-1 0 0,-2 1 0,0 1 1,-3 0-1,-40-40 0,-49-23-1582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9:50.992"/>
    </inkml:context>
    <inkml:brush xml:id="br0">
      <inkml:brushProperty name="width" value="0.2" units="cm"/>
      <inkml:brushProperty name="height" value="0.2" units="cm"/>
    </inkml:brush>
  </inkml:definitions>
  <inkml:trace contextRef="#ctx0" brushRef="#br0">0 148 440,'4'-2'146,"1"0"-1,-1 0 1,0 0 0,0 1-1,1 0 1,-1 0 0,1 0 0,-1 0-1,1 1 1,-1 0 0,6 0-1,54 9 1191,-11-1-312,-43-8-781,0 0 1,1 0-1,-2-1 0,1-1 1,0 1-1,0-2 1,0 1-1,13-6 1,-20 6-178,1 1 1,-1-1-1,0 0 1,0 0 0,0 0-1,0 0 1,0-1 0,0 1-1,-1-1 1,1 1 0,-1-1-1,0 0 1,0 0-1,0 0 1,0-1 0,0 1-1,-1 0 1,1-1 0,-1 1-1,0-1 1,0 1 0,0-1-1,-1 1 1,1-1 0,-1-7-1,0 9-52,0 0 1,0 0-1,0 0 0,0 0 0,-1-1 0,1 1 1,-1 0-1,1 0 0,-1 0 0,0 0 0,0 0 1,0 0-1,0 0 0,0 1 0,0-1 0,-1 0 1,1 0-1,0 1 0,-1-1 0,0 1 0,1-1 1,-1 1-1,0 0 0,0 0 0,0 0 0,1 0 1,-1 0-1,0 0 0,0 0 0,-1 0 1,1 1-1,-3-1 0,0 0-13,0 1 1,0-1-1,0 1 0,0 1 0,0-1 1,0 1-1,0-1 0,0 1 0,0 1 1,0-1-1,0 1 0,0 0 1,-6 3-1,2 1-16,1 1 1,0-1-1,0 2 1,0-1-1,1 1 1,0 0-1,0 0 0,1 1 1,0 0-1,1 0 1,0 0-1,-5 13 1,3-5 7,1 0-1,0 0 1,1 1 0,1 0 0,1 0 0,-1 26 0,3-36 17,1 0-1,1 0 1,0 0-1,0 0 1,0 0-1,1 0 1,3 8-1,-4-13 4,0 0 0,0-1 0,0 1 0,1-1 0,-1 1 0,1-1 0,-1 0 0,1 0 0,0 0 0,0 0 0,0 0 0,0 0 0,0 0 0,1 0 0,-1-1 0,0 1 0,1-1 0,-1 0 0,1 0 1,0 0-1,-1 0 0,1 0 0,0-1 0,3 1 0,3 0 31,-1-1 1,1-1-1,-1 0 0,1 0 1,-1-1-1,0 0 1,1 0-1,-1-1 1,0 0-1,0 0 1,-1-1-1,14-8 0,8-8 106,46-39-1,-69 54-137,46-43 72,-28 25-47,47-35 0,-64 53-41,1 0 1,-1 0-1,1 1 0,0 1 0,0-1 1,1 1-1,-1 0 0,0 1 0,1 0 1,0 1-1,12-2 0,-15 4 0,0-1 0,1 1 0,-1 1 0,0-1 0,0 1 0,0 0 0,0 0-1,0 1 1,0 0 0,-1 0 0,1 0 0,-1 0 0,0 1 0,0 0 0,0 0 0,0 1 0,-1-1 0,6 8 0,1 3 8,0 0 1,-1 0 0,-1 0 0,-1 1 0,9 21 0,-14-29 9,0 1 0,0 0 1,-1 0-1,0 0 0,0 0 0,-1 0 0,0 0 0,-1 0 1,0 1-1,0-1 0,-1 0 0,0 0 0,-1 0 0,-4 14 1,2-13-43,0 0 0,-1 0 0,-1-1-1,1 1 1,-1-1 0,-1 0 0,0-1 0,0 0 0,0 0 0,-1 0 0,0-1 0,-10 7 0,4-5-591,0 0 0,0 0 0,0-2 0,-21 8 0,-15 2-1599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9:51.261"/>
    </inkml:context>
    <inkml:brush xml:id="br0">
      <inkml:brushProperty name="width" value="0.2" units="cm"/>
      <inkml:brushProperty name="height" value="0.2" units="cm"/>
    </inkml:brush>
  </inkml:definitions>
  <inkml:trace contextRef="#ctx0" brushRef="#br0">0 236 6017,'9'-1'1673,"10"-3"359,11-4-1632,25-5-336,13-4-64,22-3 0,-4-3 8,9-4 8,-12 2 0,0-1 0,-22 4 0,-4 1-8,-17 6-8,-6 5-96,-10 8-272,-4 1-1264,-2 2-425,0-2-535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40:01.960"/>
    </inkml:context>
    <inkml:brush xml:id="br0">
      <inkml:brushProperty name="width" value="0.2" units="cm"/>
      <inkml:brushProperty name="height" value="0.2" units="cm"/>
    </inkml:brush>
  </inkml:definitions>
  <inkml:trace contextRef="#ctx0" brushRef="#br0">80 30 4137,'-20'30'1152,"-8"-56"208,3 2-2072,18 14-480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40:06.337"/>
    </inkml:context>
    <inkml:brush xml:id="br0">
      <inkml:brushProperty name="width" value="0.2" units="cm"/>
      <inkml:brushProperty name="height" value="0.2" units="cm"/>
    </inkml:brush>
  </inkml:definitions>
  <inkml:trace contextRef="#ctx0" brushRef="#br0">250 67 928,'-12'-8'224,"-1"0"0,0 0 0,0 2-1,-1-1 1,1 2 0,-1 0 0,-1 1 0,1 0-1,-1 1 1,-21-2 0,20 4-1,8 0-111,0 0 1,1 1-1,-1 0 0,1 0 0,-9 2 0,16-2-111,-1 0 1,1 0-1,0 0 0,-1 0 0,1 0 0,0 0 1,-1 0-1,1 0 0,0 0 0,0 1 0,-1-1 0,1 0 1,0 0-1,-1 0 0,1 0 0,0 1 0,0-1 0,-1 0 1,1 0-1,0 0 0,0 1 0,0-1 0,-1 0 1,1 1-1,0-1 0,0 0 0,0 0 0,0 1 0,0-1 1,0 0-1,-1 1 0,2 0-2,-1 0-1,1-1 1,-1 1 0,1 0-1,-1-1 1,1 1-1,-1 0 1,1-1 0,0 1-1,-1-1 1,1 1 0,0-1-1,-1 1 1,1-1 0,0 1-1,0-1 1,1 1 0,32 14 9,1-2 1,0-1-1,39 7 1,120 15 11,497 7 19,-142-47-27,-482 4-9,444-20 6,-365 15-8,516-24 13,-73 13 11,-75 15 160,-331-8 303,-176 11-318,-10 2-22,-16 3-8,-257 27-4,96-13-99,-326 51-14,-110 13-4,119-30 6,370-42-18,-490 29 63,616-40-70,-37 1 10,-68-5 0,71-3-62,27 2-37,12 1 37,15-4-31,25-3-16,0 2 0,62-5 1,-54 8 73,455-37-6,88 23 38,-187 37 6,-282-4-789,153 36 0,-146-14-260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40:10.156"/>
    </inkml:context>
    <inkml:brush xml:id="br0">
      <inkml:brushProperty name="width" value="0.2" units="cm"/>
      <inkml:brushProperty name="height" value="0.2" units="cm"/>
    </inkml:brush>
  </inkml:definitions>
  <inkml:trace contextRef="#ctx0" brushRef="#br0">10 277 2000,'0'-1'49,"-1"1"0,1 0-1,-1 0 1,1 0-1,-1-1 1,1 1 0,-1 0-1,1 0 1,-1-1-1,1 1 1,0 0 0,-1-1-1,1 1 1,-1 0-1,1-1 1,0 1 0,0-1-1,-1 1 1,1-1-1,0 1 1,0-1 0,-1 1-1,1-1 1,0 1-1,0-1 1,0 1 0,0-1-1,0 1 1,0-1-1,0 1 1,0-1 0,0 1-1,0-1 1,0 1-1,0-1 1,0 1-1,0-1 1,0 1 0,1-1-1,-1 1 1,0-1-1,0 1 1,0-1 0,1 1-1,-1-1 1,0 1-1,1 0 1,-1-1 0,1 1-1,-1 0 1,0-1-1,1 1 1,-1 0 0,1-1-1,27-20 102,-26 19-120,24-14-66,1 2 0,1 0 0,0 2 0,33-10 0,122-27 84,-173 47-47,521-92 149,-503 90-135,0 2-1,0 1 1,0 1 0,1 1 0,34 7 0,-59-7-36,1 0-1,-1 1 0,0 0 1,0 0-1,0 0 1,0 1-1,0-1 1,6 7-1,0-2-748,-3-4-289,-3-10-223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40:09.404"/>
    </inkml:context>
    <inkml:brush xml:id="br0">
      <inkml:brushProperty name="width" value="0.2" units="cm"/>
      <inkml:brushProperty name="height" value="0.2" units="cm"/>
    </inkml:brush>
  </inkml:definitions>
  <inkml:trace contextRef="#ctx0" brushRef="#br0">172 40 1560,'-69'28'963,"67"-27"-904,0-1 0,0 1-1,-1-1 1,1 1 0,0-1-1,-1 0 1,1 0 0,0 0-1,-1 0 1,1 0 0,0-1-1,-1 1 1,1-1 0,0 1-1,-1-1 1,1 0 0,0 0-1,-3-2 1,1 0-42,1 0-1,0 0 1,0 0-1,0 0 1,0-1 0,1 1-1,-3-5 1,3 4 145,0 1 0,0 0-1,0 0 1,-1 0 0,1 1 0,-1-1-1,1 0 1,-1 1 0,0 0 0,-3-3 0,18 12-121,1-2 0,-1 1 0,1-2 0,0 1 0,1-2 0,14 3 0,-12-4-11,11 2-11,0-2 0,0-1 0,1-1-1,52-7 1,-40 3-5,53-5-56,-20 1-347,1 2-1,100 7 0,-141 5-822,-7 4-277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40:11.565"/>
    </inkml:context>
    <inkml:brush xml:id="br0">
      <inkml:brushProperty name="width" value="0.2" units="cm"/>
      <inkml:brushProperty name="height" value="0.2" units="cm"/>
    </inkml:brush>
  </inkml:definitions>
  <inkml:trace contextRef="#ctx0" brushRef="#br0">841 183 1552,'-35'-29'3635,"-16"-5"-3266,38 27-61,-13-10 82,0 2 0,-1 1 0,0 1 1,-1 1-1,0 2 0,-35-9 0,43 15-416,-1 0 0,0 2 0,0 0 0,0 1 0,0 2 0,-1 0 0,1 1 0,-30 7 0,36-5-4,1 0-1,0 1 0,0 0 1,0 1-1,0 1 0,1 0 1,1 1-1,-1 0 1,1 1-1,0 0 0,1 1 1,-16 19-1,14-14-9,1 1-1,1 1 1,1 0 0,1 1 0,0 0-1,1 0 1,-6 23 0,6-15-2,2 1 0,1 0 0,1 0 0,0 48 0,5-32 5,3 0 0,1-1 0,2 0 0,1 0 0,3 0 0,24 63 0,-18-64-2,2 0 0,1-1 0,2-1 0,2-1-1,2-1 1,1-1 0,1-1 0,3-2 0,0-1 0,40 31-1,-57-52 30,0-2-1,0 0 0,1 0 0,0-1 0,0-1 0,29 9 0,-33-13 21,0-1-1,0 0 0,0-1 0,0 0 0,0 0 0,1-1 0,-1-1 0,0 0 0,0 0 1,0-1-1,17-6 0,-12 3 74,0-1 1,-1-1-1,1-1 0,-1 0 1,-1-1-1,1-1 1,-2 0-1,1-1 1,-2 0-1,1-1 0,-1 0 1,-1-1-1,-1-1 1,1 0-1,-2 0 1,10-19-1,-9 12 121,-1 0-1,-1-1 1,-1 0-1,-1 0 1,0-1-1,-2 0 1,-1 0-1,0 0 1,-2 0 0,-1 0-1,-4-36 1,-6-16-1402,-3 1 0,-35-111 1,17 101-1333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40:13.890"/>
    </inkml:context>
    <inkml:brush xml:id="br0">
      <inkml:brushProperty name="width" value="0.2" units="cm"/>
      <inkml:brushProperty name="height" value="0.2" units="cm"/>
    </inkml:brush>
  </inkml:definitions>
  <inkml:trace contextRef="#ctx0" brushRef="#br0">0 940 6945,'3'1'169,"0"0"0,-1 0 0,1 0 0,0 0 0,-1 0 0,0 1 0,1-1 0,-1 1 0,0-1-1,1 1 1,-1 0 0,0 0 0,-1 0 0,1 0 0,0 1 0,0-1 0,-1 0 0,0 1-1,1-1 1,1 6 0,4 8-392,-1 0 0,5 22 0,-5-16 513,-1-7-296,-2-4 95,1 0 1,0 0-1,1 0 1,7 13-1,-10-22-33,0 1 0,-1 0 0,1-1-1,0 0 1,1 1 0,-1-1 0,0 0-1,1 0 1,-1 0 0,1-1 0,0 1-1,-1 0 1,1-1 0,0 0 0,0 0-1,0 0 1,0 0 0,0 0 0,0-1-1,7 1 1,3-1 132,0 0 0,0-2 0,1 1 0,-1-2 1,0 0-1,0 0 0,20-10 0,90-47 648,-122 59-828,700-422 1238,-297 170-1587,-218 142 127,266-116 0,-417 213 179,87-35 177,-99 42-309,0 0 0,1 2 0,27-4 0,-40 9-719,-37 7-3128,-14-5 1645,-13-1-39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40:14.636"/>
    </inkml:context>
    <inkml:brush xml:id="br0">
      <inkml:brushProperty name="width" value="0.2" units="cm"/>
      <inkml:brushProperty name="height" value="0.2" units="cm"/>
    </inkml:brush>
  </inkml:definitions>
  <inkml:trace contextRef="#ctx0" brushRef="#br0">132 464 3305,'-100'-8'3335,"99"8"-3331,-1 0-1,1 0 1,0 0-1,0 0 1,0 1-1,0-1 1,0 0-1,-1 1 1,1-1-1,0 1 1,0-1-1,0 1 1,0-1-1,0 1 1,0-1-1,0 1 1,1 0-1,-1 0 1,0 0-1,0-1 1,0 1-1,1 0 1,-2 2-1,1 0-7,0 0 0,0-1 0,0 1-1,0 0 1,0 0 0,1 0 0,-1 0 0,1 0 0,0 4-1,1 5-27,0 0-1,0 0 0,5 16 0,-5-23 122,0 0 0,1-1 0,-1 1-1,1-1 1,0 1 0,0-1 0,0 0 0,1 1 0,0-1 0,0 0 0,6 6 0,-6-8-16,-1 0 0,1 0 1,-1-1-1,1 1 0,0-1 0,0 0 0,-1 0 1,1 0-1,0 0 0,0-1 0,0 1 0,0-1 1,0 0-1,0 0 0,0 0 0,0 0 0,1 0 1,-1 0-1,0-1 0,3-1 0,14-3 284,-1-1-1,-1-1 1,1-1-1,-1-1 1,33-21-1,80-67 140,-100 72-411,-17 14-122,282-216 337,-96 84-3005,-101 74 762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40:19.343"/>
    </inkml:context>
    <inkml:brush xml:id="br0">
      <inkml:brushProperty name="width" value="0.2" units="cm"/>
      <inkml:brushProperty name="height" value="0.2" units="cm"/>
    </inkml:brush>
  </inkml:definitions>
  <inkml:trace contextRef="#ctx0" brushRef="#br0">1266 150 3553,'-3'-4'322,"-1"0"0,0 1 0,0-1 1,0 1-1,0 0 0,-1 0 0,1 1 0,-8-5 1,-44-12-516,27 9 370,-31-10-144,-1 2-1,0 3 0,-2 2 1,1 3-1,-1 3 0,-1 3 1,-76 4-1,116 2-27,0 1-1,0 1 1,0 1 0,-39 14-1,48-13-31,0 1 0,0 0 0,1 1 1,0 1-1,1 0 0,-1 1 0,-22 23 0,5 2-60,1 2 1,1 1-1,3 1 0,1 2 1,2 0-1,1 2 0,-20 58 1,33-75 86,1-1 1,2 1 0,0 0 0,2 0-1,0 0 1,2 1 0,1 0 0,3 29-1,0-37 6,1-1-1,0-1 1,2 1-1,0 0 0,1-1 1,0 0-1,2 0 1,0-1-1,0 0 1,2 0-1,0-1 0,22 25 1,-6-13 14,1-1 0,1-1 1,2-1-1,0-2 0,1-1 0,1-1 0,44 19 0,-27-18 51,1-2-1,1-2 0,1-2 0,84 12 0,-64-17-37,0-3 0,0-3-1,1-3 1,-1-3 0,1-3 0,132-29-1,-185 30 113,-1-2 0,-1-1 0,1 0 0,-1-1-1,-1-1 1,1 0 0,-2-2 0,1 0 0,-1 0 0,-1-2-1,0 0 1,-1-1 0,-1 0 0,0-1 0,0-1-1,17-29 1,-6 7-133,-2-2 1,-2-1-1,-1 0 0,-3-1 0,-1-1 0,-2-1 0,9-53 1,-20 79 72,-1 0 1,0 0-1,-2 0 1,0 0 0,-1 0-1,-1 1 1,0-1-1,-7-19 1,-8-13 561,-32-66-1,19 49-532,29 63-180,-10-25 160,-1 1 0,-24-36 0,33 57-429,-1 0 0,-1 0-1,1 1 1,-1 0 0,0 0 0,-1 0-1,1 0 1,-1 1 0,0 0-1,0 1 1,-1 0 0,1 0-1,-13-4 1,7 5-1864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48.448"/>
    </inkml:context>
    <inkml:brush xml:id="br0">
      <inkml:brushProperty name="width" value="0.2" units="cm"/>
      <inkml:brushProperty name="height" value="0.2" units="cm"/>
    </inkml:brush>
  </inkml:definitions>
  <inkml:trace contextRef="#ctx0" brushRef="#br0">5 133 4241,'2'-14'420,"-1"2"-218,1 0 1,0 0 0,1 0-1,0 0 1,1 0-1,0 1 1,9-16-1,-5 19-497,-2 11-66,-1 19-132,7 80 0,30 231 307,29 114 271,-56-356-8,9 65 82,-20-125 8,-3 0 0,-3 59-1,1-82-86,1-3 17,0 0-1,-1-1 0,1 1 1,-1 0-1,0-1 0,-1 1 1,1-1-1,-1 1 1,1-1-1,-2 0 0,-3 8 1,5-11-55,0-1 1,1 1-1,-1 0 1,0-1-1,1 1 0,-1-1 1,0 1-1,0-1 1,1 1-1,-1-1 1,0 1-1,0-1 1,0 0-1,0 1 1,0-1-1,0 0 1,1 0-1,-1 0 1,0 0-1,0 0 0,0 0 1,0 0-1,0 0 1,-2 0-1,1-1 31,-1 0-1,1 0 1,0 0-1,0-1 0,-1 1 1,1 0-1,0-1 1,0 1-1,-2-3 1,-5-6 148,0 0 0,-13-21 0,20 29-208,-21-33-736,2-2 1,1 0-1,-21-55 1,29 56-1240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40:19.756"/>
    </inkml:context>
    <inkml:brush xml:id="br0">
      <inkml:brushProperty name="width" value="0.2" units="cm"/>
      <inkml:brushProperty name="height" value="0.2" units="cm"/>
    </inkml:brush>
  </inkml:definitions>
  <inkml:trace contextRef="#ctx0" brushRef="#br0">0 107 6665,'38'-1'1094,"0"-2"-1,51-11 0,72-24-1695,-121 27 892,63-23 78,-101 33-529,1 1 0,0-1 0,0 1-1,0-1 1,0 1 0,-1 0 0,6 0 0,5 0-1832,5-2-101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40:21.952"/>
    </inkml:context>
    <inkml:brush xml:id="br0">
      <inkml:brushProperty name="width" value="0.2" units="cm"/>
      <inkml:brushProperty name="height" value="0.2" units="cm"/>
    </inkml:brush>
  </inkml:definitions>
  <inkml:trace contextRef="#ctx0" brushRef="#br0">713 1297 2529,'-2'-1'86,"0"-1"1,-1 0 0,1 0 0,0 0 0,0 0 0,0 0 0,1 0 0,-1 0 0,0-1 0,1 1-1,-1-1 1,1 1 0,0-1 0,0 1 0,-1-6 0,0-17 4816,2 24-4829,0 0 0,1-1 0,-1 1 0,0 0-1,0-1 1,1 1 0,-1 0 0,1-1 0,-1 1 0,1 0 0,0 0 0,-1-1 0,1 1 0,0 0 0,0 0 0,0 0-1,0 0 1,0 0 0,0 0 0,0 0 0,0 1 0,0-1 0,0 0 0,2 0 0,6-3-63,-1 1 0,0 0 0,12-2 0,-7 1 117,22-5-23,0 1-1,69-7 1,361-7 114,356-34 1878,-772 50-2057,126-19-293,-133 17 248,-1-2-1,44-16 1,-81 25 21,-3 1 44,0 0-1,0-1 1,0 1-1,0-1 0,0 1 1,0 0-1,0-1 0,0 0 1,0 1-1,0-1 1,0 0-1,0 1 0,0-1 1,1-1-1,-2 0-39,0 1-1,0-1 1,0 1 0,0-1-1,-1 0 1,1 1-1,0-1 1,-1 1 0,1-1-1,-1 1 1,-1-3 0,0-2-268,-12-32 61,-2 1 1,-2 1 0,-25-38-1,42 72 181,-27-45-102,-2 2 0,-3 2 1,-1 0-1,-2 3 0,-2 1 1,-61-50-1,20 25-30,-3 4-1,-2 4 1,-133-67 0,169 100-117,-2 3 0,0 1 0,-1 3 0,-1 2 0,-1 3 0,1 1 0,-2 3-1,-68 0 1,57 9-133,0 3-1,-69 15 0,-124 40-112,201-44 446,2 3 1,0 1-1,-55 31 0,83-36-209,0 0-1,2 2 1,0 2 0,1 0 0,1 1 0,1 1 0,-30 37 0,25-22-145,2 2-1,1 1 1,1 1 0,3 1-1,1 1 1,2 0 0,2 1 0,2 1-1,2 0 1,-10 87 0,20-116 381,1 0 1,0 0 0,1 1 0,1-1 0,0 0 0,1 0 0,1-1 0,6 17 0,18 29-235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3:34.927"/>
    </inkml:context>
    <inkml:brush xml:id="br0">
      <inkml:brushProperty name="width" value="0.2" units="cm"/>
      <inkml:brushProperty name="height" value="0.2" units="cm"/>
    </inkml:brush>
  </inkml:definitions>
  <inkml:trace contextRef="#ctx0" brushRef="#br0">1 323 1408,'3'-3'1321,"11"-3"-385,8 1-112,21-3-624,39-5-224,11-4 8,26-7 8,9-3 0,20-6 8,-13 0 8,32-5-24,-8 3-80,30-1-184,-18 11-312,19 7-344,-35 17-145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3:17.219"/>
    </inkml:context>
    <inkml:brush xml:id="br0">
      <inkml:brushProperty name="width" value="0.2" units="cm"/>
      <inkml:brushProperty name="height" value="0.2" units="cm"/>
    </inkml:brush>
  </inkml:definitions>
  <inkml:trace contextRef="#ctx0" brushRef="#br0">2 1 7386,'-1'3'668,"1"-2"-501,0 0 0,-1-1 0,5 16 3174,-3-15-3174,27 11-1156,-13-6 1423,5 1-432,60 19 12,16-4-1,141 15 1,99-13-27,392-23-6,-4-48 176,28-6 467,51 28-63,-43 28-94,-25 13 473,-33 16-335,-11 19-351,-304-10-147,-108-11-42,389 20 22,-25-39-124,19-10-2,-33-8 83,-62 25-13,-359-2-60,279 6-1651,-453-23 345,34-5 0,-40 0-111,28-9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05.768"/>
    </inkml:context>
    <inkml:brush xml:id="br0">
      <inkml:brushProperty name="width" value="0.2" units="cm"/>
      <inkml:brushProperty name="height" value="0.2" units="cm"/>
    </inkml:brush>
  </inkml:definitions>
  <inkml:trace contextRef="#ctx0" brushRef="#br0">12 345 848,'-11'-12'1228,"11"12"-1197,0-1 0,0 1 0,0 0 0,-1 0 1,1-1-1,0 1 0,0 0 0,0 0 0,0 0 1,0-1-1,0 1 0,0 0 0,0 0 0,0-1 1,0 1-1,0 0 0,1 0 0,-1-1 0,0 1 1,0 0-1,0 0 0,0-1 0,0 1 0,0 0 1,0 0-1,1 0 0,-1-1 0,0 1 0,0 0 1,0 0-1,1 0 0,2-2 85,0 1-1,0 0 1,0 0 0,0 0-1,0 0 1,0 1 0,4-1 0,4-1-57,-1 1 0,1 0 1,0 1-1,12 1 0,-9 0-11,16 2 83,59 12 1,-20-1-70,26-5 79,184-4 0,95-34 868,-148 9-333,789-38 207,-415 30-691,24 0-76,-89-4-6,-43 1-47,-104 15-42,459-9 25,-513 17-33,81 7 2,99-4 21,442-36 68,-583 23-1,620-3 661,-633 36-673,0 7-73,-170-8-7,768 77 10,-894-82-18,40 6 21,181 48 0,-280-62-41,-1 0-7,0 0 1,0 0-1,-1 0 1,1 1-1,0-1 1,-1 1 0,1 0-1,-1 0 1,1 0-1,-1 1 1,0-1-1,0 1 1,0 0-1,3 4 1,-6-7-3,0 0 1,0 0-1,0 1 1,0-1 0,0 0-1,0 1 1,0-1-1,0 0 1,0 1-1,0-1 1,0 0 0,0 1-1,0-1 1,0 0-1,0 0 1,0 1 0,-1-1-1,1 0 1,0 1-1,0-1 1,0 0 0,0 0-1,-1 1 1,1-1-1,0 0 1,0 0-1,0 0 1,-1 1 0,1-1-1,0 0 1,0 0-1,-1 0 1,1 0 0,0 1-1,-1-1 1,1 0-1,0 0 1,0 0 0,-1 0-1,1 0 1,0 0-1,-1 0 1,1 0 0,0 0-1,-1 0 1,1 0-1,-1 0 1,-19 1-1053,-24-6-652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1.557"/>
    </inkml:context>
    <inkml:brush xml:id="br0">
      <inkml:brushProperty name="width" value="0.2" units="cm"/>
      <inkml:brushProperty name="height" value="0.2" units="cm"/>
    </inkml:brush>
  </inkml:definitions>
  <inkml:trace contextRef="#ctx0" brushRef="#br0">23 616 5441,'0'0'68,"-1"-1"0,1 1 0,-1 0 1,1 0-1,-1 0 0,1 0 0,-1-1 0,1 1 0,-1 0 0,1 0 0,-1 0 0,1 0 1,-1 0-1,1 0 0,-1 0 0,1 1 0,-1-1 0,1 0 0,-1 0 0,1 0 0,0 0 1,-1 1-1,1-1 0,-1 0 0,1 0 0,-1 1 0,1-1 0,0 0 0,-1 1 0,1-1 1,0 0-1,-1 1 0,1-1 0,0 1 0,-1 0 0,0 1-5,0 1 1,0-1-1,0 1 0,0 0 0,1-1 1,-1 1-1,0 4 0,2 51-348,0-51 306,0 1 0,0-1 0,1 1 0,0-1 0,0 0 0,6 13 0,-7-19 6,-1 1 0,1-1 0,0 0 0,0 1 0,0-1 0,0 0 0,0 0 0,0 0 0,0 0 0,1 0-1,-1 0 1,0 0 0,1 0 0,-1 0 0,0-1 0,1 1 0,-1 0 0,1-1 0,-1 1 0,1-1 0,-1 0 0,1 1 0,0-1 0,-1 0 0,1 0 0,-1 0 0,1 0 0,-1 0 0,1-1 0,0 1 0,-1 0 0,1-1 0,-1 1 0,1-1 0,-1 1 0,0-1-1,1 0 1,-1 0 0,2-1 0,13-8 159,-1-1-1,0 0 1,-1-1 0,0-1-1,-1 0 1,19-25-1,-12 15-65,353-459 443,-353 451-698,-6 9 209,33-39 0,-43 56-382,1 0 1,-1 1 0,1-1-1,0 1 1,1 0-1,-1 1 1,1-1 0,0 1-1,-1 0 1,2 0-1,-1 1 1,12-3 0,11 2-2254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07.291"/>
    </inkml:context>
    <inkml:brush xml:id="br0">
      <inkml:brushProperty name="width" value="0.2" units="cm"/>
      <inkml:brushProperty name="height" value="0.2" units="cm"/>
    </inkml:brush>
  </inkml:definitions>
  <inkml:trace contextRef="#ctx0" brushRef="#br0">32 9 4425,'-32'-9'3041,"33"16"-3050,-1 1 0,1-1 0,0 0 0,3 8 0,2 11-1,-1-1 5,21 83 14,-24-101 38,0 0 1,0-1-1,1 1 0,0 0 1,0-1-1,1 0 0,0 0 1,0 0-1,0 0 0,1 0 1,6 5-1,-8-9 16,-1 0-1,0-1 1,1 1-1,-1-1 1,1 0-1,-1 0 1,1 0-1,0 0 1,0 0 0,-1-1-1,1 1 1,0-1-1,0 0 1,0 1-1,-1-1 1,1-1-1,0 1 1,0 0 0,0-1-1,-1 1 1,1-1-1,0 0 1,0 0-1,-1 0 1,1 0-1,-1 0 1,1-1 0,-1 1-1,0-1 1,1 0-1,2-3 1,10-8 333,-1-1-1,0-1 1,-2 0 0,0-1-1,0-1 1,17-34 0,-12 22 30,26-34 0,-43 62-430,1 0 0,0 0 0,0 0 0,-1 0 0,1 0 0,0 0 0,0 1 0,0-1 0,0 0 0,0 0 0,0 1 0,0-1 1,1 1-1,0-1 0,-2 1-1,1 0 1,-1 0-1,0 0 1,1 0-1,-1 0 1,1 0-1,-1 0 1,0 0-1,1 0 1,-1 1-1,0-1 1,1 0-1,-1 0 1,0 0-1,0 1 1,1-1-1,-1 0 1,0 0-1,1 1 1,-1-1-1,0 0 1,0 1-1,0-1 1,1 0-1,-1 1 1,0-1-1,0 0 1,0 1-1,0 0 1,2 5-46,-1 0 0,0 0 0,0 0 0,-1 10 0,1-8 36,27 421-172,-23-341 238,-4 1 1,-4-1-1,-4 0 1,-3 0-1,-42 161 1,42-217 124,2-21 30,1-14-4,-5-20 82,5 2-241,0 0 0,2-1 1,0 0-1,2 0 0,-2-29 1,4 19-107,2 0-1,0 1 1,7-35 0,-5 52 19,0 1 1,0-1-1,2 1 0,-1 0 1,2 0-1,0 0 0,0 1 0,1 0 1,1 0-1,16-20 0,-6 13-546,1 1 0,1 1 0,1 1 0,42-26 0,7-3-2083,-4 3-615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08.347"/>
    </inkml:context>
    <inkml:brush xml:id="br0">
      <inkml:brushProperty name="width" value="0.2" units="cm"/>
      <inkml:brushProperty name="height" value="0.2" units="cm"/>
    </inkml:brush>
  </inkml:definitions>
  <inkml:trace contextRef="#ctx0" brushRef="#br0">11 631 4057,'4'16'217,"-1"0"0,0 0 0,-1 0-1,-1 0 1,-1 1 0,0-1 0,-3 21 0,0-18-239,2 0 1,1 36 0,0-49 47,1-1 0,-1 0 1,1 0-1,0 0 1,0 1-1,1-1 1,0-1-1,0 1 1,0 0-1,0 0 0,1-1 1,-1 1-1,1-1 1,0 0-1,6 6 1,-7-8 23,1-1 0,-1 0 0,0 1 0,1-1 0,-1 0 0,0-1 0,1 1 0,-1 0 0,1-1 0,0 1 0,-1-1 0,1 0 1,-1 0-1,1 0 0,-1 0 0,1 0 0,0-1 0,-1 1 0,1-1 0,-1 1 0,1-1 0,-1 0 0,0 0 0,1 0 0,-1-1 0,0 1 0,0 0 1,1-1-1,1-1 0,2-2 35,1 0 1,-1-1 0,0 0-1,0 1 1,-1-2 0,0 1-1,9-14 1,-10 11-43,0 0 1,-1 0-1,0-1 1,0 0 0,-1 0-1,0 0 1,-1 0-1,0 0 1,-1 0-1,0 0 1,0 0 0,-3-15-1,1 14-1,0 0 0,-1 1 0,0-1 0,0 1 0,-1-1 0,0 1 0,-1 1 1,-1-1-1,1 1 0,-1 0 0,-10-11 0,15 18-50,-1 0 0,1 1 0,-1-1 0,1 1 0,-1-1 0,0 1 0,0 0 0,0 0 0,0-1 0,0 1 0,0 1 0,0-1 0,0 0 0,0 0 0,0 1 0,0-1 1,-1 1-1,1 0 0,0 0 0,0 0 0,-1 0 0,1 0 0,0 0 0,0 0 0,0 1 0,-1-1 0,1 1 0,0 0 0,0-1 0,0 1 0,0 0 0,0 0 0,0 1 0,0-1 0,0 0 0,1 1 1,-1-1-1,-2 3 0,-3 3-28,1 0 0,0 0 0,0 0 1,1 1-1,-1 0 0,2 0 0,-8 17 1,10-19 27,0 0 1,0 0-1,1 0 1,-1 0-1,1 0 1,1 0-1,-1 0 1,2 7-1,-1-11 10,0 0-1,0 0 1,0 0 0,0-1-1,1 1 1,-1 0 0,1-1-1,0 1 1,-1 0 0,1-1-1,0 1 1,0-1-1,0 1 1,0-1 0,0 1-1,0-1 1,0 0 0,0 1-1,1-1 1,-1 0 0,1 0-1,-1 0 1,1 0-1,-1 0 1,1 0 0,-1-1-1,1 1 1,0-1 0,-1 1-1,1-1 1,0 1 0,3-1-1,2 1 14,0-2-1,1 1 1,-1-1-1,0 0 0,0-1 1,0 1-1,0-1 1,0-1-1,0 1 1,-1-1-1,1-1 0,7-4 1,10-7 52,40-34 1,-23 13 7,-1-1 1,-1-2-1,61-81 0,-82 94 28,0-1-1,-2 0 0,-2-2 0,0 0 0,-2 0 0,-1-1 1,14-62-1,-20 67 20,-1 0 0,-2 0 0,0 0 0,-2-36 1,0 59-125,-1 1 1,1-1-1,0 1 1,0-1-1,-1 1 1,1 0-1,-1-1 1,1 1-1,-1 0 1,1-1-1,-2-1 1,1 3-3,1-1 1,0 1 0,-1 0-1,1 0 1,0-1 0,0 1-1,-1 0 1,1 0-1,-1 0 1,1-1 0,0 1-1,-1 0 1,1 0 0,0 0-1,-1 0 1,1 0-1,-1 0 1,1 0 0,0 0-1,-1 0 1,1 0 0,0 0-1,-1 0 1,1 0-1,-1 0 1,1 0 0,-1 1-1,-1 0-15,-1 1 0,1 0 0,-1-1 0,1 1 0,0 0 0,0 1 0,0-1 0,0 0 0,-3 5 0,-15 25-20,2 0 0,1 2 0,2 0 0,1 0 0,1 2 0,2-1 0,2 1 0,1 1 0,2 0 1,1 0-1,2 0 0,2 1 0,1-1 0,11 72 0,-8-91 47,1 0 1,1-1 0,0 0-1,1 0 1,1 0-1,1-1 1,0 0-1,15 20 1,-19-30 5,1 1 0,0-1 0,1 0 0,0-1 0,0 1 0,0-1 0,0 0 0,1 0 0,0-1 0,0 0 1,0 0-1,0-1 0,1 0 0,-1 0 0,1-1 0,0 0 0,0 0 0,0 0 0,0-1 0,12 0 0,-10-2 17,1 1 0,-1-2 0,0 1 0,0-1 0,-1-1 0,1 0 0,0 0 0,-1-1 0,0 0 0,0 0 0,0-1 0,0-1 0,-1 1 0,0-1 0,0-1 0,0 1 0,-1-2 0,0 1 0,0-1 0,9-14 0,-9 11 11,-1 0 1,0 0-1,-1 0 0,0-1 1,-1 0-1,-1 0 0,1 0 1,-2-1-1,0 1 0,0-1 1,-1 1-1,-1-1 0,0 0 1,-1 1-1,0-1 0,-4-15 1,5 26-48,-1-1 0,1 1 0,-1-1 0,0 0 0,0 1 0,0 0 0,0-1 0,0 1 0,0-1 0,-1 1 0,1 0 0,-1 0 0,1 0 0,-1 0 0,0 0 1,0 0-1,0 1 0,-3-3 0,3 4-8,0-1 0,0 0 0,0 1 0,0 0 0,0-1 0,0 1 0,0 0 0,0 0 0,-1 0 0,1 1 0,0-1 0,0 0 0,0 1 0,0 0 0,0-1 0,0 1 0,0 0 1,0 0-1,0 0 0,1 0 0,-1 0 0,-2 2 0,-10 7-36,1 1 1,0 0 0,1 1 0,1 0-1,0 1 1,0 0 0,-15 27-1,18-27 38,1-1 1,1 2-1,0-1 0,0 1 0,2 0 0,0 0 0,0 0 1,1 1-1,0 16 0,2-28 13,1 0 1,0 0-1,0 1 1,1-1-1,-1 0 1,1 0-1,-1 0 1,1 1-1,0-1 1,0 0-1,0 0 0,1 0 1,-1 0-1,1-1 1,0 1-1,0 0 1,0-1-1,0 1 1,4 3-1,-4-5 9,0 0 1,0 1-1,0-1 0,1-1 1,-1 1-1,0 0 0,1 0 1,-1-1-1,1 0 0,-1 1 1,0-1-1,1 0 0,-1 0 1,1 0-1,-1 0 0,1-1 1,-1 1-1,0-1 0,1 1 0,-1-1 1,0 0-1,1 0 0,-1 0 1,0 0-1,0-1 0,4-2 1,2-2 28,-1 0 0,1 0 0,-1-1 0,-1-1 1,1 1-1,-1-1 0,0 0 0,-1 0 0,0-1 0,0 1 0,-1-1 1,4-11-1,0-2 50,-1 0 0,-2 0 1,0-1-1,3-24 0,-5 2 192,-1 0 0,-3 0-1,-1 0 1,-3 0 0,-1 1 0,-3 0-1,-14-48 1,20 84-286,1 0 0,-1 0-1,0 0 1,-5-7 0,8 15-2,0-1 0,0 1 0,-1 0 0,1 0 0,0-1 0,0 1 0,0 0 0,0 0 0,0 0 0,0 0 1,-1-1-1,1 1 0,0 0 0,0 0 0,0 0 0,0 0 0,-1 0 0,1-1 0,0 1 0,0 0 0,0 0 0,-1 0 0,1 0 1,0 0-1,0 0 0,-1 0 0,1 0 0,0 0 0,0 0 0,-1 0 0,1 0 0,0 0 0,0 0 0,0 0 0,-1 0 0,1 0 1,0 0-1,-6 9-163,-1 17-75,2 11 108,2 0 0,1 1 0,2 0-1,8 63 1,1-45 143,2-1 0,26 78 0,-28-105 20,2 0-1,21 39 1,-27-58-98,1 0 1,-1-1-1,1 1 1,1-1 0,0 0-1,0-1 1,0 0-1,1 0 1,0 0 0,12 7-1,-14-11-196,0-1 0,1 0-1,-1 0 1,0 0 0,1 0 0,-1-1-1,1 0 1,-1-1 0,1 1-1,0-1 1,-1-1 0,1 1-1,8-3 1,41-9-2547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08.664"/>
    </inkml:context>
    <inkml:brush xml:id="br0">
      <inkml:brushProperty name="width" value="0.2" units="cm"/>
      <inkml:brushProperty name="height" value="0.2" units="cm"/>
    </inkml:brush>
  </inkml:definitions>
  <inkml:trace contextRef="#ctx0" brushRef="#br0">13 10 8018,'-1'1'153,"0"0"0,0-1 0,0 1 1,0 0-1,0 0 0,0 0 0,1-1 0,-1 1 1,0 0-1,1 0 0,-1 0 0,0 0 0,1 1 1,-1-1-1,1 0 0,-1 1 0,1-1-105,0 0 0,1 0 0,-1 0 0,0 0 0,1 0-1,-1 0 1,1 0 0,-1 0 0,1-1 0,-1 1 0,1 0 0,-1 0 0,1 0 0,0-1 0,-1 1-1,1 0 1,0-1 0,0 1 0,0-1 0,-1 1 0,3 0 0,6 4-52,0 0 1,0-1-1,1 0 1,0-1-1,0 0 1,0 0-1,0-1 0,0-1 1,14 1-1,95-2 115,-108-1-107,95-9 97,126-28 1,-93 12-268,-138 26 1,7-2-422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09.022"/>
    </inkml:context>
    <inkml:brush xml:id="br0">
      <inkml:brushProperty name="width" value="0.2" units="cm"/>
      <inkml:brushProperty name="height" value="0.2" units="cm"/>
    </inkml:brush>
  </inkml:definitions>
  <inkml:trace contextRef="#ctx0" brushRef="#br0">114 1 5921,'-19'8'370,"11"-4"42,0-1 1,0 0 0,0 0-1,-15 2 1,21-4-416,0 0 1,0 0-1,0 0 1,0 0-1,1 0 1,-1 1-1,0-1 0,0 0 1,1 1-1,-1-1 1,1 1-1,-1 0 1,1 0-1,0-1 1,0 1-1,0 0 1,0 0-1,0 0 0,0 0 1,0 0-1,0 4 1,-2 12-17,0 0 0,2 0 1,1 35-1,10 60-16,-1-36 25,54 409-1155,-57-438-450,-8-14-246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49.226"/>
    </inkml:context>
    <inkml:brush xml:id="br0">
      <inkml:brushProperty name="width" value="0.2" units="cm"/>
      <inkml:brushProperty name="height" value="0.2" units="cm"/>
    </inkml:brush>
  </inkml:definitions>
  <inkml:trace contextRef="#ctx0" brushRef="#br0">1 183 6041,'0'2'123,"0"1"-1,-1-1 1,1 0-1,1 1 1,-1-1 0,0 1-1,1-1 1,-1 1-1,1-1 1,0 0-1,-1 0 1,1 1-1,0-1 1,1 0-1,-1 0 1,0 0-1,1 0 1,-1 0 0,1 0-1,-1 0 1,1-1-1,0 1 1,0 0-1,0-1 1,0 0-1,4 3 1,2 0-75,1 0 0,-1-1 0,1 0 0,0-1 0,18 3 0,4-1-46,0-1-1,0-2 1,50-4-1,91-19-213,-162 20 193,314-54-844,251-34 1834,-573 90-977,-1 0 0,1 0 0,-1 0 1,0 0-1,1 0 0,-1-1 0,0 1 1,0-1-1,1 1 0,-1-1 0,0 1 0,0-1 1,0 0-1,1 1 0,1-3 0,-3 3-6,0-1 0,0 1-1,1-1 1,-1 0-1,0 1 1,0-1-1,0 1 1,0-1 0,0 1-1,1-1 1,-1 0-1,0 1 1,0-1-1,-1 1 1,1-1 0,0 1-1,0-1 1,0 0-1,0 1 1,0-1-1,-1 1 1,1-1 0,0 1-1,-1-2 1,-3-3-77,1 0 0,-2 0 0,1 1-1,0-1 1,-7-4 0,5 4 103,-3-5-15,6 7 44,1 1 1,0-1-1,-1 1 1,0-1-1,0 1 0,1 0 1,-1 0-1,0 0 1,-7-2-1,24 19 293,81 91-2188,-58-58 419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0.554"/>
    </inkml:context>
    <inkml:brush xml:id="br0">
      <inkml:brushProperty name="width" value="0.2" units="cm"/>
      <inkml:brushProperty name="height" value="0.2" units="cm"/>
    </inkml:brush>
  </inkml:definitions>
  <inkml:trace contextRef="#ctx0" brushRef="#br0">635 0 3089,'-67'210'1476,"-39"106"-1477,81-255 167,-4-1 1,-1-1-1,-43 59 0,53-90 170,-26 28 0,36-45-109,0-1 1,-1 0-1,0-1 1,0 0-1,-18 9 1,26-16-138,0 0 1,0 0-1,0-1 1,0 1 0,-1-1-1,1 0 1,0 0 0,0 0-1,-1 0 1,1-1 0,-1 1-1,1-1 1,-1 0-1,1 0 1,-1 0 0,1-1-1,-1 1 1,1-1 0,0 1-1,-1-1 1,1-1 0,0 1-1,0 0 1,-1-1 0,1 1-1,0-1 1,1 0-1,-1 0 1,0 0 0,0 0-1,1-1 1,-1 1 0,-2-4-1,0-3 89,-1 1-1,1-1 1,0 0-1,1 0 1,0 0-1,1 0 1,0-1-1,0 0 1,1 1-1,-2-14 1,3 4-77,0-1 0,1 0 0,0 0 0,2 1 0,8-39 0,-7 44-127,1-1 1,1 1 0,0 0 0,1 0-1,1 0 1,0 1 0,0 0-1,14-16 1,-19 26 4,0 0 1,0 1-1,1-1 0,0 1 0,-1 0 1,1-1-1,0 1 0,0 0 0,0 1 1,0-1-1,1 0 0,-1 1 1,0 0-1,5-1 0,-5 1 3,1 1-1,-1 0 1,0 0 0,0 0-1,0 0 1,0 1 0,0 0-1,0-1 1,0 1 0,-1 0-1,1 0 1,0 0 0,0 1-1,0-1 1,-1 1 0,5 3-1,9 8-30,0 1-1,-1 1 1,-1 0-1,0 1 1,-1 1-1,15 25 1,-7-11 17,78 109-1845,162 178 1,-189-246-508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2.136"/>
    </inkml:context>
    <inkml:brush xml:id="br0">
      <inkml:brushProperty name="width" value="0.2" units="cm"/>
      <inkml:brushProperty name="height" value="0.2" units="cm"/>
    </inkml:brush>
  </inkml:definitions>
  <inkml:trace contextRef="#ctx0" brushRef="#br0">1 0 7802,'3'4'1296,"11"4"880,5 9-2336,11 10-16,2 4 104,6 14 16,-2 2 0,12 18 16,-4 6 8,11 13 16,-4-2 24,4 2 8,-6-19 8,3-7-184,-12-18-352,1-13-1632,-12-19 247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2.342"/>
    </inkml:context>
    <inkml:brush xml:id="br0">
      <inkml:brushProperty name="width" value="0.2" units="cm"/>
      <inkml:brushProperty name="height" value="0.2" units="cm"/>
    </inkml:brush>
  </inkml:definitions>
  <inkml:trace contextRef="#ctx0" brushRef="#br0">576 0 8370,'-13'18'1424,"-5"12"937,0 13-2529,-13 26 16,-2 7 104,-14 27 24,-5 1 24,-15 15 8,4-18 8,-7-9-489,12-32-591,-4-18-1288,18-26-265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2.496"/>
    </inkml:context>
    <inkml:brush xml:id="br0">
      <inkml:brushProperty name="width" value="0.2" units="cm"/>
      <inkml:brushProperty name="height" value="0.2" units="cm"/>
    </inkml:brush>
  </inkml:definitions>
  <inkml:trace contextRef="#ctx0" brushRef="#br0">1 4 6225,'8'-3'1729,"3"5"327,-5-2-1712,10 9-336,9 0-72,20 4 48,5-3 48,26-1 8,6-7-240,16-9-1864,-11-8 527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3.615"/>
    </inkml:context>
    <inkml:brush xml:id="br0">
      <inkml:brushProperty name="width" value="0.2" units="cm"/>
      <inkml:brushProperty name="height" value="0.2" units="cm"/>
    </inkml:brush>
  </inkml:definitions>
  <inkml:trace contextRef="#ctx0" brushRef="#br0">24 613 2136,'-4'10'246,"-12"29"478,15-38-708,1 1 0,-1-1 0,1 0 0,-1 0-1,1 1 1,0-1 0,0 1 0,0-1 0,0 0 0,0 1 0,0-1 0,0 1 0,0-1 0,0 0 0,0 1 0,1-1 0,-1 0 0,1 1 0,-1-1 0,1 0 0,0 0 0,-1 1 0,2 0 0,-1-2 104,0 0 1,1 0 0,-1 0 0,0 0-1,0 0 1,1 0 0,-1 0-1,0 0 1,0 0 0,0-1-1,1 1 1,-1-1 0,0 1-1,0-1 1,0 1 0,0-1-1,0 0 1,0 1 0,0-1 0,0 0-1,0 0 1,0 0 0,1-1-1,24-23 1006,-6 0-929,21-33 1,-37 51-161,0 0 0,0 0 0,0-1 0,-1 1 1,0-1-1,-1 0 0,0 0 0,0 0 0,0-9 0,2-4 57,-1 4 53,0 0 0,-1 0 1,-1-26-1,-1 34 114,-2-1 1,1 1 0,-1-1-1,0 1 1,-1 0 0,0 0-1,-8-16 1,4 11 37,4 10-254,1-1-1,-1 1 0,1-1 1,0 0-1,0 0 0,1 1 1,-1-1-1,1 0 1,0-8-1,2 2-20,1 0 0,0 1-1,1-1 1,0 1 0,1 0 0,0 0 0,0 0-1,1 1 1,12-17 0,-13 19-18,0 1-14,0 0 0,0 0 0,0 1 1,1 0-1,0 0 0,0 0 0,0 1 0,1-1 0,-1 1 1,1 1-1,0-1 0,0 1 0,1 0 0,9-3 1,2 1-31,1 0 0,0 2 1,30-3-1,-37 5 33,-3 0-10,0 1 0,1 0 0,-1 0 0,0 1 0,1 0 1,-1 0-1,0 1 0,0 1 0,0-1 0,15 8 1,-21-8 8,0 0 0,1 0 0,-1 0 1,0 0-1,0 0 0,-1 1 1,1 0-1,0-1 0,-1 1 0,0 0 1,0 0-1,0 1 0,0-1 0,0 0 1,0 1-1,-1-1 0,0 1 1,1-1-1,-1 1 0,-1 0 0,1-1 1,0 1-1,-1 0 0,0 0 0,0 0 1,0-1-1,-1 1 0,1 0 1,-2 6-1,-1 1 13,0-1-1,0 1 1,-1-1 0,0 1 0,-1-1-1,0 0 1,-1-1 0,0 1 0,0-1 0,-1-1-1,0 1 1,-1-1 0,0 0 0,0-1-1,-12 9 1,12-10 14,-1 0 1,0-1-1,-1 0 0,1 0 0,-1-1 1,0 0-1,0-1 0,0 0 0,0-1 1,0 0-1,-1 0 0,1-1 0,-1-1 1,1 0-1,-1 0 0,-12-2 0,14 1-1,0-1-1,1 0 0,-1 0 1,0-1-1,1 0 0,0-1 1,0 0-1,0 0 0,0 0 1,1-1-1,0 0 0,0-1 1,-9-8-1,16 14-21,0 0 0,0 0 0,-1 0 0,1 0 0,0 0-1,0 0 1,0-1 0,0 1 0,0 0 0,-1 0 0,1 0 0,0 0 0,0 0 0,0 0 0,0 0 0,0-1 0,0 1-1,0 0 1,0 0 0,-1 0 0,1 0 0,0 0 0,0-1 0,0 1 0,0 0 0,0 0 0,0 0 0,0 0 0,0-1 0,0 1-1,0 0 1,0 0 0,0 0 0,0-1 0,0 1 0,0 0 0,0 0 0,0 0 0,0 0 0,1 0 0,-1-1 0,0 1-1,0 0 1,0 0 0,0 0 0,0 0 0,0 0 0,0-1 0,0 1 0,1 0 0,-1 0 0,0 0 0,0 0 0,0 0-1,0 0 1,0 0 0,1 0 0,-1 0 0,0-1 0,0 1 0,0 0 0,0 0 0,1 0 0,16 4-335,19 10 278,-1 2-1,39 23 0,-62-32 46,89 49 14,-1 5-1,137 111 1,-221-157 53,0 0 0,19 24-1,-34-38-132,0 0-1,0 0 0,0-1 0,0 1 0,1 0 0,-1-1 1,0 1-1,0-1 0,0 0 0,1 1 0,-1-1 0,0 0 0,0 0 1,1 1-1,-1-1 0,0 0 0,0 0 0,1-1 0,-1 1 1,0 0-1,0 0 0,1 0 0,-1-1 0,0 1 0,0-1 0,0 1 1,0-1-1,1 0 0,-1 1 0,0-1 0,0 0 0,0 1 1,0-1-1,0 0 0,-1 0 0,2-1 0,17-20-2049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4.353"/>
    </inkml:context>
    <inkml:brush xml:id="br0">
      <inkml:brushProperty name="width" value="0.2" units="cm"/>
      <inkml:brushProperty name="height" value="0.2" units="cm"/>
    </inkml:brush>
  </inkml:definitions>
  <inkml:trace contextRef="#ctx0" brushRef="#br0">1 66 4913,'12'22'963,"-6"-10"-530,1 1 1,1-1-1,13 15 1,-20-26-421,-1 0 0,1-1 0,0 1 0,-1 0 0,1-1 0,0 1 0,0-1 0,-1 1 0,1-1 0,0 1 0,0-1 0,0 1 0,0-1 0,0 0 0,-1 0 0,1 1 0,0-1 0,0 0 0,0 0 0,0 0 0,0 0 0,1 0 0,1 0 26,-1-1-1,1 0 0,-1 1 0,1-1 0,-1 0 0,1 0 0,-1-1 0,3-1 0,5-4 153,1-1 0,14-15 0,-16 14-103,36-36 380,-42 42-392,0-1 0,0 1 0,-1-1 0,1 0 0,-1 0 0,0 0 0,0-1 0,0 1 0,0 0 0,1-10 0,-3 14-76,0 0 0,0-1 1,0 1-1,0 0 0,-1 0 1,1-1-1,0 1 0,0 0 1,0 0-1,-1-1 0,1 1 1,0 0-1,0 0 0,0 0 1,-1-1-1,1 1 0,0 0 1,0 0-1,-1 0 0,1 0 1,0-1-1,-1 1 0,1 0 1,0 0-1,0 0 0,-1 0 1,1 0-1,0 0 0,-1 0 0,1 0 1,0 0-1,-1 0 0,1 0 1,0 0-1,-1 0 0,1 0 1,0 0-1,0 0 0,-1 1 1,1-1-1,0 0 0,-1 0 1,1 0-1,0 0 0,0 1 1,-1-1-1,-1 1-19,0 0 1,0-1-1,1 1 1,-1 0-1,0 0 0,1 0 1,-1 1-1,0-1 1,-1 2-1,-10 12-6,1 1-1,1 0 0,-13 24 1,18-29 14,3-6 10,1 1 0,0-1 0,0 1-1,0-1 1,1 1 0,0 0 0,0 0 0,1 0 0,-1 0 0,1 0 0,0 0 0,1-1 0,0 1 0,-1 0-1,2 0 1,-1 0 0,1-1 0,0 1 0,0-1 0,0 1 0,1-1 0,0 0 0,0 0 0,1 0 0,-1 0 0,7 6-1,-6-6 20,1-1 0,0 1 0,0-1-1,1 0 1,-1 0 0,1-1-1,0 1 1,0-1 0,0-1 0,0 1-1,1-1 1,9 2 0,-6-2 15,1-1 1,-1 0-1,1-1 1,-1 0-1,0 0 1,1-2 0,14-2-1,-4-1 31,0-2-1,0 0 1,-1-1-1,0-1 0,0-1 1,35-24-1,-12 0 46,-29 22-88,2 0-1,17-10 1,-31 21-29,-1 1-1,0-1 1,0 1-1,0-1 1,0 1 0,1 0-1,-1-1 1,0 1-1,0 0 1,1 0 0,-1 0-1,0 0 1,0 0-1,1 0 1,-1 0 0,0 0-1,0 1 1,1-1-1,-1 0 1,0 1 0,0-1-1,0 1 1,1 0-1,-1-1 1,0 1 0,0 0-1,0-1 1,0 1-1,0 0 1,0 0 0,-1 0-1,1 0 1,1 1-1,2 4-27,0 1-1,0-1 0,0 1 0,3 10 0,-3-9 24,1 4 1,0 0 0,0 0 0,-1 1 0,0 0-1,-1 0 1,2 24 0,-5-32 20,0 0-1,0-1 1,0 1-1,-1 0 1,0-1-1,0 1 0,0-1 1,0 1-1,-1-1 1,0 0-1,0 1 1,0-1-1,0 0 1,-1 0-1,1-1 1,-1 1-1,0 0 1,0-1-1,-1 0 1,1 1-1,-1-1 0,-7 4 1,6-4 21,0 0 0,0 0-1,-1-1 1,0 0 0,-8 3 0,12-5-8,0 1 1,0 0-1,-1-1 0,1 0 1,0 0-1,0 0 0,-1 0 1,1 0-1,0 0 1,0 0-1,-1-1 0,1 1 1,0-1-1,0 1 0,0-1 1,-4-2-1,5 2-13,1 1 1,-1-1-1,1 0 1,-1 0-1,1 1 1,0-1-1,-1 0 1,1 0-1,0 0 0,0 0 1,0 0-1,0 0 1,0 0-1,0 1 1,0-1-1,0 0 0,0 0 1,0 0-1,0 0 1,0 0-1,0 0 1,1 0-1,-1 1 1,0-1-1,1 0 0,-1 0 1,1 0-1,-1 1 1,1-1-1,0-1 1,22-29 28,-18 24-25,25-34-54,2 0 1,1 3 0,59-53-1,-91 90 35,-1 0-1,1 0 1,0 1-1,0-1 1,0 0-1,-1 1 1,1-1-1,0 1 1,0-1-1,0 1 1,0-1-1,0 1 1,0 0-1,0 0 0,0-1 1,0 1-1,0 0 1,0 0-1,0 0 1,1 0-1,-1 0 1,0 0-1,0 0 1,0 1-1,0-1 1,0 0-1,0 1 1,0-1-1,0 0 1,0 1-1,0-1 1,-1 1-1,1 0 0,0-1 1,0 1-1,0 0 1,-1-1-1,1 1 1,0 0-1,0 0 1,-1-1-1,1 1 1,-1 0-1,1 0 1,-1 0-1,1 0 1,-1 0-1,1 2 1,3 6-30,-1 1 0,0 1 0,0-1 1,1 11-1,-1-6 31,0-5-84,-1 0 115,0 0 1,1-1-1,1 0 0,6 13 1,-10-20-122,2 0 1,-1-1-1,0 1 1,0 0-1,0 0 1,1-1-1,-1 1 1,1-1 0,0 1-1,-1-1 1,1 0-1,0 1 1,0-1-1,0 0 1,-1 0-1,1 0 1,0-1-1,0 1 1,1 0-1,-1-1 1,0 1-1,0-1 1,0 0-1,0 0 1,0 0 0,4 0-1,-2-1-224,0 0 0,0 0 0,0 0 1,0 0-1,0-1 0,4-2 0,27-19-2619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4.496"/>
    </inkml:context>
    <inkml:brush xml:id="br0">
      <inkml:brushProperty name="width" value="0.2" units="cm"/>
      <inkml:brushProperty name="height" value="0.2" units="cm"/>
    </inkml:brush>
  </inkml:definitions>
  <inkml:trace contextRef="#ctx0" brushRef="#br0">16 5 5593,'-6'-5'952,"0"13"609,2 7-1713,4 5-496,4 1-281,7 4-655,4-3-376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5.427"/>
    </inkml:context>
    <inkml:brush xml:id="br0">
      <inkml:brushProperty name="width" value="0.2" units="cm"/>
      <inkml:brushProperty name="height" value="0.2" units="cm"/>
    </inkml:brush>
  </inkml:definitions>
  <inkml:trace contextRef="#ctx0" brushRef="#br0">152 815 3625,'39'43'945,"-39"-43"-916,1 0-1,-1 1 1,0-1 0,0 0-1,1 0 1,-1 1-1,0-1 1,0 0 0,0 0-1,1 1 1,-1-1-1,0 0 1,0 1 0,0-1-1,0 0 1,0 1-1,1-1 1,-1 0 0,0 1-1,0-1 1,0 0-1,0 1 1,0-1 0,0 0-1,0 1 1,0-1-1,0 0 1,0 1 0,0-1-1,-1 0 1,1 0-1,0 1 1,0-1 0,0 0-1,0 1 1,0-1-1,-1 0 1,1 1 0,0-1-1,0 0 1,-1 0-1,1 1 1,0-1 0,0 0-1,-1 0 1,1 0-1,0 0 1,0 1-1,-1-1 1,1 0 0,0 0-1,-1 0 1,1 0-1,0 0 1,-1 0 0,0 0-1,-19 2 410,18-2-311,-11 0-125,1 2 0,-1-1 0,0 1 0,1 1-1,-20 7 1,27-8 5,0 1 0,1 0-1,-1 0 1,1 0 0,0 1 0,0 0 0,0-1-1,0 1 1,1 1 0,-1-1 0,1 0 0,0 1-1,0 0 1,1 0 0,0 0 0,-1 0 0,2 0-1,-1 0 1,1 0 0,-1 1 0,1 7-1,1-13 13,0 1 0,0 0 0,0 0 0,0 0 0,0-1 0,1 1 0,-1 0 0,0 0 0,1-1 0,-1 1 0,0 0 0,1 0 0,-1-1-1,1 1 1,-1-1 0,1 1 0,0 0 0,-1-1 0,1 1 0,0-1 0,-1 1 0,1-1 0,0 1 0,-1-1 0,1 0 0,0 1 0,0-1 0,0 0-1,-1 0 1,1 0 0,0 0 0,0 1 0,0-1 0,-1 0 0,1 0 0,0 0 0,0 0 0,0-1 0,0 1 0,4 0 58,-1-1 1,0 0-1,0 1 1,0-1 0,0-1-1,6-2 1,4-3 17,0-1 1,-1 0-1,0-1 1,-1-1 0,0 0-1,-1-1 1,0 0-1,0-1 1,-1 0-1,-1 0 1,14-24 0,-14 20 160,-1-1 1,-1 0 0,0-1 0,-1 0-1,-1 0 1,0 0 0,-2 0-1,0-1 1,1-25 0,-7-14 455,2 42-595,0 0 1,1 0-1,3-33 0,-12 78-917,5-7 784,1 1-1,1 0 1,2 0-1,0 0 1,1 0-1,1 0 1,7 29-1,-7-44 29,0 0 0,0-1 1,1 1-1,1-1 0,-1 1 0,1-1 0,0 0 0,10 12 0,-11-15 6,1-1 0,-1 1 0,1-1 1,0 0-1,0 0 0,1 0 0,-1-1 0,1 1 0,-1-1 0,1 0 0,0 0 1,0-1-1,0 1 0,-1-1 0,8 1 0,2-2 33,0 0-1,-1 0 1,1-1-1,-1-1 1,1 0-1,-1-1 1,22-8-1,-22 7-41,33-2-4,-40 6 3,0 0-1,0-1 1,0 1 0,0-1 0,-1-1-1,1 1 1,0-1 0,0 0-1,-1 0 1,10-6 0,-15 8-16,1-1 0,0 1 0,-1-1 0,1 1 0,0-1 0,-1 1 0,1-1 0,0 1-1,0-1 1,0 1 0,-1 0 0,1 0 0,0-1 0,0 1 0,0 0 0,0 0 0,0 0 0,-1 0 0,1 0 0,0 0 0,0 0 0,0 0 0,0 0 0,0 1 0,1-1 0,0 2-13,1 0 0,-1 0 0,0 0 0,0 0 0,0 0 1,0 1-1,1 2 0,18 19 34,33 27 12,-50-48-14,-1 0-1,1-1 0,0 0 1,0 1-1,0-1 0,0-1 1,0 1-1,1-1 0,-1 1 1,0-1-1,1-1 0,-1 1 1,1 0-1,-1-1 0,1 0 1,-1 0-1,1 0 0,7-2 1,-1-1 22,0-1 1,-1 0-1,0 0 1,0-1-1,14-8 1,-5 1 12,0-1 1,0-1 0,-1-1 0,19-20-1,55-73 116,-70 77-108,-1-1 1,-2-1-1,-1-1 1,-2 0-1,18-55 1,-9 6 31,18-104-1,-38 163-107,-1 0-1,-2 0 0,1-38 1,-3 60 13,0 0-1,-1 0 1,1 0 0,0 0 0,-1 0 0,1 0 0,-1 0 0,0 0 0,0 0-1,0 0 1,-1-2 0,2 4 2,-1-1-1,0 0 1,1 1-1,-1-1 1,1 1 0,-1-1-1,0 1 1,1-1-1,-1 1 1,0 0-1,0-1 1,1 1-1,-1 0 1,0-1 0,0 1-1,0 0 1,1 0-1,-1 0 1,-2 0-1,0 0-12,0 1-1,0 0 1,0 0 0,-1 0-1,1 0 1,0 1-1,0-1 1,1 1-1,-1 0 1,0 0-1,1 0 1,-5 4 0,-12 11-39,2 2 1,0 0-1,1 0 1,1 2-1,-23 40 1,16-19 49,1 2 0,-18 59 0,29-72 34,1 1 0,2-1 0,1 1 0,1 1 0,2-1 0,1 1 0,4 50 0,-1-68-27,1 0-1,1-1 0,0 1 1,1 0-1,0-1 0,1 0 1,1 0-1,0 0 0,1-1 1,1 0-1,0 0 0,0-1 1,1 0-1,1 0 0,0-1 1,1 0-1,0-1 0,21 15 0,-23-19-182,0-1-1,0 0 0,1 0 1,0-1-1,0 0 0,15 3 1,-20-6-74,0 0 0,0 0-1,1 0 1,-1-1 0,0 0 0,0 0 0,1 0 0,-1-1 0,0 0 0,0 0 0,1 0-1,-1-1 1,0 1 0,6-4 0,-7 2-279,0 1 0,0-1 0,0 0 0,-1-1 0,7-6 0,-10 10 520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6.744"/>
    </inkml:context>
    <inkml:brush xml:id="br0">
      <inkml:brushProperty name="width" value="0.2" units="cm"/>
      <inkml:brushProperty name="height" value="0.2" units="cm"/>
    </inkml:brush>
  </inkml:definitions>
  <inkml:trace contextRef="#ctx0" brushRef="#br0">0 200 5593,'3'1'227,"0"0"0,0 0-1,0-1 1,0 0 0,0 1 0,0-1 0,0 0-1,0-1 1,0 1 0,5-2 0,34-9-108,-28 6-160,114-39 225,-109 36-95,0-2 0,0 0 0,-1-1 0,24-18 0,-40 26-77,1 1-1,-1-1 0,0 0 1,1 0-1,-1 0 0,0 0 1,-1 0-1,1 0 0,-1 0 1,1-1-1,-1 1 0,0-1 1,1-4-1,-2 7-13,0 0 1,0 0-1,0 0 0,0 0 1,0 0-1,0 0 0,0 0 1,0 0-1,0 0 0,0 1 1,-1-1-1,1 0 0,0 0 1,-1 0-1,1 0 1,0 1-1,-1-1 0,1 0 1,-1 0-1,1 1 0,-2-2 1,1 1-7,-1 1 0,1-1 1,0 0-1,-1 1 0,1 0 1,-1-1-1,1 1 1,-1 0-1,1 0 0,0 0 1,-1 0-1,1 0 0,-1 0 1,1 0-1,-1 0 0,1 1 1,0-1-1,-3 1 1,-9 3-15,0 1 1,1 0 0,0 0 0,-1 2 0,2-1 0,-1 1 0,1 1 0,0 0-1,1 1 1,0 0 0,0 0 0,1 1 0,0 1 0,-11 16 0,16-20 30,0-1 0,0 1 0,0 0 0,1 0-1,0 0 1,1 1 0,-1-1 0,1 1 0,1-1 0,0 1 0,0 0 0,0 0 0,1-1 0,0 1 0,0 0 0,1 0 0,0-1 0,1 1 0,0 0 0,0-1 0,0 1 0,1-1 0,0 0 0,0 0 0,1 0 0,8 11 0,-7-11 43,2 0 1,-1-1 0,1 0-1,0 0 1,0 0-1,0-1 1,1 1-1,0-2 1,0 1 0,0-2-1,1 1 1,-1-1-1,1 0 1,0 0-1,0-1 1,0-1-1,0 1 1,0-1 0,0-1-1,0 0 1,1 0-1,-1-1 1,0 0-1,0 0 1,0-1 0,0-1-1,0 1 1,-1-1-1,1-1 1,-1 0-1,0 0 1,0 0 0,0-1-1,0 0 1,6-7-1,0-2-5,-1-1 0,0-1 0,-2 0 0,0 0 0,0-1 0,-2-1 0,9-22 0,27-43-100,-30 64-114,-15 18 160,0 1 0,1 0 0,-1 0 0,0-1-1,1 1 1,-1 0 0,0 0 0,1 0 0,-1 0 0,0-1 0,1 1 0,-1 0 0,1 0 0,-1 0 0,0 0-1,1 0 1,-1 0 0,1 0 0,-1 0 0,0 0 0,1 0 0,-1 0 0,0 1 0,1-1 0,-1 0 0,1 0-1,-1 0 1,0 0 0,1 1 0,-1-1 0,0 0 0,1 0 0,-1 1 0,0-1 0,0 0 0,1 0 0,-1 1-1,0-1 1,0 0 0,1 1 0,-1-1 0,0 0 0,0 1 0,0-1 0,0 0 0,1 1 0,-1-1 0,0 1-1,0-1 1,0 0 0,0 1 0,0-1 0,0 1 0,0-1 0,0 1 0,3 16-97,0-1 1,0 18-1,-2-16 95,2 1 0,5 24 0,-7-38 19,1-1 0,-1 1 0,1-1 0,0 0-1,0 1 1,0-1 0,1 0 0,0 0 0,-1-1 0,1 1 0,1 0 0,-1-1 0,0 0 0,5 4 0,-6-6 0,0 0 1,-1 0 0,1 0 0,0-1 0,0 1 0,0 0-1,0-1 1,0 1 0,0-1 0,0 1 0,0-1 0,0 0-1,0 0 1,0 0 0,0 0 0,0 0 0,4-2 0,-2 1 4,0 0-1,0-1 1,-1 0 0,1 0 0,0 0 0,0 0 0,-1 0 0,5-4 0,0-2 0,0 0 1,0 0-1,-1 0 1,0-1 0,10-18-1,-4 1-30,10-27-1,-18 37-34,1 0 0,1 0 0,1 1 0,0 0 0,1 1-1,0-1 1,14-14 0,-22 28 36,0 0 0,0 0 0,0 0-1,0-1 1,0 1 0,0 0 0,0 0 0,1 1 0,-1-1-1,0 0 1,1 0 0,-1 0 0,1 1 0,-1-1 0,1 1-1,-1-1 1,1 1 0,-1 0 0,1 0 0,-1-1-1,1 1 1,-1 0 0,1 0 0,0 1 0,-1-1 0,1 0-1,-1 0 1,1 1 0,-1-1 0,1 1 0,-1-1 0,1 1-1,-1 0 1,0 0 0,1-1 0,-1 1 0,0 0-1,0 0 1,1 0 0,-1 0 0,0 1 0,0-1 0,0 0-1,0 0 1,0 2 0,6 11-48,0-1-1,-1 1 1,-1 0 0,0 0-1,5 28 1,7 19 43,-14-50 38,1 0 0,1-1 1,0 0-1,1 0 0,0 0 1,0 0-1,1-1 0,0 0 1,10 9-1,-13-15-2,-1 0 0,0-1 0,1 1 0,0-1 1,0 0-1,0 0 0,0 0 0,0 0 0,0 0 0,0-1 0,0 0 1,1 0-1,-1 0 0,0-1 0,1 1 0,-1-1 0,0 0 0,1 0 1,-1-1-1,1 1 0,-1-1 0,0 0 0,0 0 0,1-1 0,-1 1 1,6-4-1,-2 1 3,1-1 0,-1 0-1,-1 0 1,1-1 0,0 0 0,-1-1 0,-1 1 0,1-2 0,-1 1 0,0 0 0,0-1 0,-1 0-1,6-13 1,-5 8-22,-1 0 0,0 0 0,-1 0-1,0-1 1,-1 1 0,0-1 0,-2 0 0,1-21-1,-2 35 0,0 0-1,0 0 1,0 0-1,0 0 1,0 0-1,0 0 1,0-1-1,0 1 0,0 0 1,0 0-1,0 0 1,-1 0-1,1 0 1,0 0-1,0 0 0,0 0 1,0 0-1,0 0 1,0 0-1,0 0 1,-1 0-1,1 0 0,0 0 1,0 0-1,0 0 1,0 0-1,0 0 1,0 0-1,0 0 0,-1 0 1,1 0-1,0 0 1,0 0-1,0 0 1,0 0-1,0 0 1,0 0-1,0 0 0,-1 0 1,1 0-1,0 0 1,0 0-1,0 0 1,0 0-1,0 0 0,0 1 1,0-1-1,0 0 1,0 0-1,0 0 1,0 0-1,-1 0 0,1 0 1,0 0-1,0 0 1,0 1-1,0-1 1,0 0-1,0 0 0,0 0 1,0 0-1,0 0 1,0 0-1,0 0 1,0 1-1,0-1 1,-12 15-123,-12 21 22,18-26 93,-5 6 7,-13 31 0,22-43 17,1-1 1,-1 1 0,1-1-1,0 1 1,0 0 0,0-1-1,0 1 1,1 0-1,0 0 1,0 0 0,0-1-1,0 1 1,0 0 0,1 0-1,1 5 1,-1-7 0,0-1-1,0 0 0,0 1 1,0-1-1,0 0 1,0 1-1,0-1 1,0 0-1,1 0 0,-1 0 1,0 0-1,1-1 1,-1 1-1,1 0 1,-1 0-1,1-1 0,-1 1 1,1-1-1,-1 1 1,1-1-1,0 0 1,-1 0-1,1 0 0,0 1 1,-1-2-1,1 1 1,0 0-1,1 0 1,4-1 26,0 0 0,0-1 0,0 0 0,0 0 0,7-3 0,8-6 31,-1-2 1,-1 0 0,0-1 0,-1-1 0,0 0-1,30-34 1,26-21 34,-74 69-111,-1 1 0,1-1 0,-1 1 1,1-1-1,-1 1 0,1-1 0,0 1 0,-1 0 1,1-1-1,0 1 0,-1 0 0,1 0 0,0-1 1,-1 1-1,1 0 0,0 0 0,0 0 0,-1 0 1,1 0-1,0 0 0,-1 0 0,1 0 0,0 0 1,0 0-1,-1 0 0,1 0 0,0 1 1,-1-1-1,1 0 0,0 0 0,-1 1 0,1-1 1,0 1-1,-1-1 0,1 0 0,-1 1 0,1-1 1,-1 1-1,1-1 0,-1 1 0,1 0 0,-1-1 1,1 1-1,-1-1 0,1 2 0,2 4-29,-1 0-1,0 0 0,0 0 0,2 9 0,-1-6 18,1 6 14,0 0 0,1 0 1,1-1-1,1 0 1,9 15-1,-12-23 20,0 0 0,1-1 0,-1 0 0,1 0 0,0 0 0,1 0 0,-1-1-1,1 0 1,0 0 0,0 0 0,1-1 0,-1 0 0,14 5 0,-1-4 24,1 0 1,0-1-1,0-2 0,0 0 1,0-1-1,0 0 0,20-4 1,60-1 80,-88 6-103,0 0 0,-1 0 0,1 1 0,-1 1 0,0 0 1,17 7-1,44 19-269,-97-24-4418,14-5 4010,-51 2-2405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7.100"/>
    </inkml:context>
    <inkml:brush xml:id="br0">
      <inkml:brushProperty name="width" value="0.2" units="cm"/>
      <inkml:brushProperty name="height" value="0.2" units="cm"/>
    </inkml:brush>
  </inkml:definitions>
  <inkml:trace contextRef="#ctx0" brushRef="#br0">1 127 6225,'448'-4'3733,"131"-21"-3561,83-17 19,-72 16-4,-68 20 45,-513 6-295,1 0-225,-23-2-607,-119-11-2924,19 4 1113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49.833"/>
    </inkml:context>
    <inkml:brush xml:id="br0">
      <inkml:brushProperty name="width" value="0.2" units="cm"/>
      <inkml:brushProperty name="height" value="0.2" units="cm"/>
    </inkml:brush>
  </inkml:definitions>
  <inkml:trace contextRef="#ctx0" brushRef="#br0">1 1581 4625,'98'-84'4049,"-58"47"-3769,15-15-113,-3-2 0,53-72-1,78-130-3,-181 255-159,277-420 1045,43-81 889,-314 490-1944,-5 6-44,0 1-1,0 0 1,1 0 0,6-8 0,-4 11-656,-6 9-262,-5 11-1386,-4 2-128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7.621"/>
    </inkml:context>
    <inkml:brush xml:id="br0">
      <inkml:brushProperty name="width" value="0.2" units="cm"/>
      <inkml:brushProperty name="height" value="0.2" units="cm"/>
    </inkml:brush>
  </inkml:definitions>
  <inkml:trace contextRef="#ctx0" brushRef="#br0">134 143 2753,'-126'30'4966,"119"-26"-4674,15-1-170,24-1 33,128-5 363,498-26 207,-437 17-623,953-40 222,153 16 287,-58 21 808,-206 21-310,-834-3-955,669-5 334,-729-9-410,-145 8-290,-24 3 200,0 0-1,0 0 0,0 0 1,0 0-1,0 0 1,0-1-64,0 1 64,0 0-1,0 0 1,0 0-1,-1 0 1,1 0-1,0 0 0,0 0 1,0 0-1,0 0 1,0 0-1,0 0 1,0-1-1,0 1 1,0 0-1,0 0 0,0 0 1,0 0-1,0 0 1,0 0-1,0 0 1,0 0-1,1 0 0,-1 0 1,0 0-1,0-1 1,0 1-1,0 0 1,0 0-1,0 0 1,0 0-64,0 0 64,0 0-1,0 0 0,-41-6-1509,-50-2-1049,-31-2-306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7:18.929"/>
    </inkml:context>
    <inkml:brush xml:id="br0">
      <inkml:brushProperty name="width" value="0.2" units="cm"/>
      <inkml:brushProperty name="height" value="0.2" units="cm"/>
    </inkml:brush>
  </inkml:definitions>
  <inkml:trace contextRef="#ctx0" brushRef="#br0">7848 3 7122,'2'-1'338,"0"1"0,0-1 0,0 1 0,0 0 0,9 3 2160,-28 1-2412,-269 18 56,164-15-80,-737 33 163,211-13-161,-76 9 40,-43-7-32,-1 19-37,23 19 34,48 21-43,26 27-18,137 5 5,452-97-33,2 4-1,0 4 1,2 2 0,-83 50 0,117-56-9,0 2 0,3 2 0,0 1 0,2 3 0,2 1 0,1 1 0,2 2 0,-30 44 1,41-47 2,1 0 1,2 1-1,2 1 1,1 1-1,2 1 1,2 0-1,2 1 1,1 0-1,2 0 1,-3 53-1,10-63 9,0 0 0,2 1 1,1-1-1,2 0 0,1 0 0,1 0 0,2-1 0,1 0 0,1 0 0,2-1 1,1-1-1,1 0 0,1 0 0,28 36 0,-16-31-5,1-2-1,2 0 1,1-2 0,2-1-1,41 27 1,-8-13-5,132 64 0,-95-61 30,1-5 1,2-5-1,178 35 0,-82-35 17,363 15-1,333-71 6,94-39-15,22-8-2,57-43 14,-101-75 38,-161-66 514,-679 202-100,-2-5 0,216-129 0,-279 143-189,-2-3 0,-3-2 0,-1-3 0,62-67 0,-94 86-57,-2-1 0,-2-1 0,40-70 0,-51 77-81,-1 0 0,-1-1 0,0-1 0,-3 0 1,0 0-1,5-42 0,-11 49-105,0 0 0,-1-1 0,0 1 1,-2-1-1,-1 1 0,0 0 0,-1 0 0,-2 0 0,0 0 0,-1 1 1,0 0-1,-2 1 0,0-1 0,-2 2 0,0-1 0,0 2 1,-21-23-1,14 20-106,-1 0 0,-1 1 1,0 2-1,-1 0 0,-34-19 1,3 8-266,-73-28 0,45 25-437,-107-25 1,-180-12-2316,-42 27-80,403 39 3120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2.477"/>
    </inkml:context>
    <inkml:brush xml:id="br0">
      <inkml:brushProperty name="width" value="0.2" units="cm"/>
      <inkml:brushProperty name="height" value="0.2" units="cm"/>
    </inkml:brush>
  </inkml:definitions>
  <inkml:trace contextRef="#ctx0" brushRef="#br0">11 187 7690,'-10'13'5933,"14"-20"-5596,-2 6-333,-1-1 1,1 1-1,0-1 0,-1 1 0,1 0 0,0 0 0,0-1 0,0 1 1,0 0-1,0 1 0,0-1 0,3-1 0,5-1 6,20-6 32,1 1 0,0 2 0,50-4 0,205-9 65,223-18-82,128-18 63,-457 40-45,-158 14-56,-11 0-86,1 1 0,-1-2 1,0 0-1,14-3 0,-49 1-1397,-282 23-2934,201-8 3979,-329 25 136,313-26 389,-519 56 1152,601-59-1372,25 0 21,15-7 123,-1 1 0,0-1 0,0 1 0,0-1 0,1 1 0,-1-1 0,0 0 0,1 1 0,-1-1 0,0 0 0,1 1 0,-1-1 0,0 0-1,1 1 1,-1-1 0,1 0 0,-1 0 0,1 0 0,-1 1 0,1-1 0,-1 0 0,0 0 0,1 0 0,-1 0 0,1 0 0,-1 0 0,1 0 0,0 0 0,22 5 20,0-2 1,1 0 0,-1-2 0,46-2-1,-26 0 50,369-26-1738,-263 12 314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0.114"/>
    </inkml:context>
    <inkml:brush xml:id="br0">
      <inkml:brushProperty name="width" value="0.2" units="cm"/>
      <inkml:brushProperty name="height" value="0.2" units="cm"/>
    </inkml:brush>
  </inkml:definitions>
  <inkml:trace contextRef="#ctx0" brushRef="#br0">119 48 1696,'12'-17'1558,"-10"14"-1104,0 0 0,0 0 0,0 0 0,0 0 0,1 0 0,-1 1 0,1-1 0,0 1 0,4-3 0,-7 6-361,1 0 1,-1 0-1,1 0 1,-1 0-1,1 0 1,-1 0-1,0 0 1,0 1 0,0-1-1,0 0 1,0 0-1,0 0 1,0 2-1,0 0 33,1 25-30,-1 1 1,-2 0 0,0-1-1,-2 1 1,-10 36 0,-98 547 363,100-543-411,6-39 402,1 1 1,-1 36-1,6-66-436,0 0 1,0 0 0,0 1-1,1-1 1,-1 0-1,0 0 1,1 0-1,-1 0 1,0 0 0,1 0-1,-1 0 1,1 0-1,0 0 1,-1 0 0,1 0-1,1 1 1,24 17-30,-26-19 14,5 4 4,0 0-1,0-1 1,0 0 0,1-1 0,-1 1 0,1-1 0,0 0 0,-1 0 0,1 0 0,0-1 0,0 0 0,0 0 0,0-1-1,0 0 1,0 0 0,12-1 0,-8-2 18,1 0 0,-1 0 0,0-1 0,1 0-1,-1-1 1,-1 0 0,1 0 0,-1-1 0,10-8 0,-7 3 34,-1 1 1,0-2 0,-1 1 0,0-2 0,14-22 0,-1-8 92,-2-2 0,-2 0 0,16-54 0,-12 31-99,50-106-14,-76 183-99,1 0 0,0 1 0,0-1 0,0 13 0,-4 55-68,6-75 127,-4 269-114,6-160 112,-21 181 0,14-257 17,-2-1 1,-1-1 0,-1 0-1,-2 0 1,-2 0-1,0-2 1,-2 0 0,-2 0-1,-30 42 1,35-57 22,-1-1 1,0-1 0,-1 0 0,-27 21 0,36-31 8,-1 1 1,0-1 0,-1-1 0,1 1 0,-1-1-1,1 0 1,-1-1 0,0 0 0,0 0 0,0 0 0,0-1-1,-1 0 1,1 0 0,0-1 0,-9 0 0,13 0-11,1-1 0,-1 1 1,0-1-1,0 0 1,1 0-1,-1 0 1,0 0-1,1 0 0,0-1 1,-1 1-1,1-1 1,0 0-1,-1 1 0,1-1 1,0 0-1,-2-3 1,1 1 11,0-1 1,1 1-1,-1 0 1,1-1 0,0 0-1,1 1 1,-1-1-1,-1-7 1,0-6 64,1 0 0,1-1 0,2-33 1,2 16-105,1 0 1,2 0 0,2 0-1,1 1 1,2 0-1,1 0 1,19-37 0,-4 20-502,2 3 0,2 0 1,70-83-1,-34 50-2118,-8 2-203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0.405"/>
    </inkml:context>
    <inkml:brush xml:id="br0">
      <inkml:brushProperty name="width" value="0.2" units="cm"/>
      <inkml:brushProperty name="height" value="0.2" units="cm"/>
    </inkml:brush>
  </inkml:definitions>
  <inkml:trace contextRef="#ctx0" brushRef="#br0">43 259 8730,'-4'3'270,"-21"17"1978,15-15-1113,10-5-1122,0 0-1,0 0 1,-1 0 0,1-1-1,0 1 1,0 0-1,0 0 1,0 0 0,-1 0-1,1 0 1,0 0-1,0 0 1,0 0 0,0 0-1,0 0 1,0 0 0,-1-1-1,1 1 1,0 0-1,0 0 1,0 0 0,0 0-1,0 0 1,0 0 0,0-1-1,0 1 1,0 0-1,0 0 1,0 0 0,0 0-1,0-1 1,0 1 0,0 0-1,0 0 1,0 0-1,0 0 1,0 0 0,0-1-1,0 1 1,0 0-1,0 0 1,0 0 0,0 0-1,0-1 1,0 1 0,0 0-1,0 0 1,0 0-1,2-3-22,-1-1 0,1 1-1,0 0 1,0 0-1,1 0 1,-1 1-1,0-1 1,4-2-1,6-8 51,43-70 196,-32 45-176,34-39 0,-54 73-73,0 0 1,0 0-1,1 1 1,0 0-1,-1 0 1,1 0-1,0 0 1,0 0-1,1 1 1,-1 0-1,7-3 1,-9 5 0,1-1 0,0 1 0,0 0 0,-1 0 0,1 0 1,0 0-1,0 0 0,0 0 0,-1 1 0,1-1 0,0 1 1,0 0-1,-1 0 0,1 0 0,-1 0 0,1 1 0,-1-1 0,1 1 1,-1-1-1,0 1 0,2 2 0,14 12-74,0 1 1,-1 0-1,14 22 1,43 63-1672,-41-54 41,16 22-744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0.636"/>
    </inkml:context>
    <inkml:brush xml:id="br0">
      <inkml:brushProperty name="width" value="0.2" units="cm"/>
      <inkml:brushProperty name="height" value="0.2" units="cm"/>
    </inkml:brush>
  </inkml:definitions>
  <inkml:trace contextRef="#ctx0" brushRef="#br0">13 1 4817,'-13'16'3593,"17"-1"-897,24-13-23,10 0-2817,11-2 64,11-3-384,-6-1-664,-4-1-1577,-23-3-184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0.795"/>
    </inkml:context>
    <inkml:brush xml:id="br0">
      <inkml:brushProperty name="width" value="0.2" units="cm"/>
      <inkml:brushProperty name="height" value="0.2" units="cm"/>
    </inkml:brush>
  </inkml:definitions>
  <inkml:trace contextRef="#ctx0" brushRef="#br0">1 1 6729,'3'30'1961,"10"-12"359,12 0-1640,10-4-696,21-6 32,5-10-224,18-6-2112,-8-5 592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1.134"/>
    </inkml:context>
    <inkml:brush xml:id="br0">
      <inkml:brushProperty name="width" value="0.2" units="cm"/>
      <inkml:brushProperty name="height" value="0.2" units="cm"/>
    </inkml:brush>
  </inkml:definitions>
  <inkml:trace contextRef="#ctx0" brushRef="#br0">1 45 5521,'8'-2'1288,"27"-4"497,20 1-1577,25-2-152,6 0-304,10-1-1200,-15 5-337,-4-4-583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1.330"/>
    </inkml:context>
    <inkml:brush xml:id="br0">
      <inkml:brushProperty name="width" value="0.2" units="cm"/>
      <inkml:brushProperty name="height" value="0.2" units="cm"/>
    </inkml:brush>
  </inkml:definitions>
  <inkml:trace contextRef="#ctx0" brushRef="#br0">1 1 8482,'22'26'1664,"34"-14"905,22 0-2577,29-5-664,3-4-1257,9-3-615,-22-4-953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7.937"/>
    </inkml:context>
    <inkml:brush xml:id="br0">
      <inkml:brushProperty name="width" value="0.2" units="cm"/>
      <inkml:brushProperty name="height" value="0.2" units="cm"/>
    </inkml:brush>
  </inkml:definitions>
  <inkml:trace contextRef="#ctx0" brushRef="#br0">1507 249 7026,'-3'0'520,"-1"-1"1,0 1 0,0-1 0,1 0 0,-1 0-1,1 0 1,-5-2 0,-36-22-982,33 17 814,-69-43 237,56 34-303,-1 2 0,0 0 0,-48-20-1,28 20-178,-1 2 0,-1 1-1,-54-5 1,-142 0-30,203 16-82,0 2 1,-76 12-1,97-10-21,1 2-1,-1 1 1,1 0 0,0 1-1,0 1 1,0 0 0,-30 22-1,17-7-7,2 2 1,0 1-1,2 1 0,1 2 1,1 0-1,1 2 0,2 1 1,1 0-1,2 2 0,1 0 1,-16 43-1,27-55 16,1 0 1,0 0-1,1 0 1,2 1-1,0-1 1,2 1-1,0 0 0,1-1 1,2 1-1,0 0 1,1-1-1,2 1 1,0-1-1,1 0 0,1-1 1,13 26-1,-7-20 9,2 0-1,0-2 1,2 1 0,1-2-1,1 0 1,1-2-1,1 0 1,1-1 0,1-1-1,1-1 1,45 27-1,-44-31 20,1-2 0,1-1 0,0-1 0,0-1 0,1-2 0,39 8-1,-30-11 68,1-1 1,0-2-1,-1-1 0,52-6 0,-19-5 64,0-4 1,-1-2 0,-1-3 0,123-53 0,-147 52-135,-1-1 0,-1-1 0,-1-3 1,-1-2-1,-2-1 0,0-1 1,56-60-1,-76 68-9,0-1 0,-2 0-1,0-2 1,-2 0 0,0 0 0,11-31 0,-17 34 1,-1 0 0,-1-1 0,-1 0-1,-1 0 1,0-1 0,-2 1 0,-1-1 0,-2-31 0,-1 36-281,-1 0 0,-1 1 0,0-1 0,-1 1 0,-1-1 0,-1 2 0,0-1 1,-1 1-1,-1 0 0,-1 0 0,0 1 0,0 1 0,-14-14 0,-49-44-2388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50.229"/>
    </inkml:context>
    <inkml:brush xml:id="br0">
      <inkml:brushProperty name="width" value="0.2" units="cm"/>
      <inkml:brushProperty name="height" value="0.2" units="cm"/>
    </inkml:brush>
  </inkml:definitions>
  <inkml:trace contextRef="#ctx0" brushRef="#br0">37 1 8322,'-4'6'333,"-1"1"0,1 0 1,0 0-1,1 1 0,-1-1 1,1 1-1,1 0 0,0 0 0,0-1 1,-1 11-1,2-6-314,1-1 1,1 1-1,0-1 1,0 1-1,1-1 1,7 21-1,138 371-855,-98-282 522,134 354-955,58 69 839,-227-514 415,3 3-54,-2-1 0,-2 2 0,-1 0 0,10 45 0,-20-68-231,0 0 1,-1 0-1,-1 1 0,-1 14 0,-1-13-187,0 1-1,-8 20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1.576"/>
    </inkml:context>
    <inkml:brush xml:id="br0">
      <inkml:brushProperty name="width" value="0.2" units="cm"/>
      <inkml:brushProperty name="height" value="0.2" units="cm"/>
    </inkml:brush>
  </inkml:definitions>
  <inkml:trace contextRef="#ctx0" brushRef="#br0">1 176 3521,'4'0'73,"0"0"0,0 1 0,0-1 0,1 1 1,-1 0-1,0 0 0,0 1 0,0-1 0,0 1 0,-1 0 1,1 0-1,0 0 0,-1 0 0,1 1 0,-1-1 0,0 1 1,0 0-1,0 0 0,0 0 0,0 0 0,-1 1 0,1-1 1,-1 1-1,0-1 0,0 1 0,0 0 0,-1 0 1,3 7-1,1 9-50,0 0 0,-2 0 0,0 1 0,0 30 0,-3-43 63,-4 240 631,-1-160 375,12 156 0,-1-197 4124,-12-73-4342,1-38-563,3-1-1,7-70 1,28-137-281,12 69-142,-33 165 53,1 1-1,2 0 1,21-36-1,-27 57-60,1 1-1,16-21 1,-44 82-479,13-35 578,1 0 0,-1 0 0,2 0-1,0 0 1,0 1 0,1-1 0,0 1 0,1 0-1,0 0 1,1-1 0,1 1 0,-1 0 0,2 0-1,0-1 1,0 1 0,1-1 0,1 1 0,8 19-1,-1-12 12,0-1 0,0-1 0,2 0 0,0 0 0,1-2-1,19 18 1,103 77 39,-65-55 7,-60-47-23,-1 1 1,0-1-1,-1 2 1,15 19-1,-22-27-6,0 1-1,0 0 1,-1 0-1,1 0 0,-1 0 1,0 0-1,0 0 1,0 0-1,0 1 1,-1-1-1,1 0 1,-1 0-1,0 1 1,1-1-1,-2 0 1,1 1-1,0-1 1,-1 0-1,1 0 1,-1 1-1,0-1 0,0 0 1,-2 4-1,0-1 13,-1 0-1,0-1 0,0 1 1,0-1-1,-1 1 0,1-1 1,-1-1-1,-1 1 1,-4 3-1,-11 6 52,-26 14 1,-14 9-56,61-37-27,-1 0 0,1 1 0,-1-1 0,1 0 0,-1 0 0,1 0 0,0 0-1,-1 1 1,1-1 0,0 0 0,-1 0 0,1 1 0,0-1 0,-1 0 0,1 1-1,0-1 1,0 0 0,-1 1 0,1-1 0,0 1 0,0-1 0,0 0 0,-1 1-1,1-1 1,0 1 0,0-1 0,0 0 0,0 1 0,0-1 0,0 1 0,0-1-1,0 1 1,0-1 0,0 0 0,0 1 0,0-1 0,0 1 0,1 0 0,0-1-72,0 0 1,0 1-1,0-1 1,0 0 0,0 1-1,0-1 1,0 0 0,0 0-1,0 0 1,1 0-1,-1 0 1,0 0 0,0-1-1,0 1 1,2-1-1,74-22-5129,-21 0 1746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2.308"/>
    </inkml:context>
    <inkml:brush xml:id="br0">
      <inkml:brushProperty name="width" value="0.2" units="cm"/>
      <inkml:brushProperty name="height" value="0.2" units="cm"/>
    </inkml:brush>
  </inkml:definitions>
  <inkml:trace contextRef="#ctx0" brushRef="#br0">48 120 2969,'1'-1'50,"9"-3"719,-1-1-1,1-1 0,-1 1 0,0-2 0,-1 1 0,1-1 0,-1 0 1,-1-1-1,12-13 0,-19 21-726,0 0 1,0-1-1,0 1 1,1 0-1,-1 0 1,0 0-1,0-1 0,0 1 1,1 0-1,-1 0 1,0-1-1,0 1 1,0 0-1,0 0 1,0-1-1,0 1 0,1 0 1,-1 0-1,0-1 1,0 1-1,0 0 1,0-1-1,0 1 0,0 0 1,0 0-1,0-1 1,0 1-1,-1 0 1,1-1-1,0 1 1,0 0-1,0 0 0,0-1 1,0 1-1,0 0 1,0 0-1,-1-1 1,1 1-1,0 0 0,0 0 1,0-1-1,-1 1 1,1 0-1,0 0 1,0 0-1,-1 0 1,1-1-1,-1 1 0,-14 3 541,4 4-588,1 0 1,1 0-1,-1 1 1,1 0-1,0 1 1,1-1-1,0 2 1,0-1-1,1 1 1,0 1-1,1-1 1,0 1-1,1 0 1,0 0-1,-4 15 1,8-23 2,1 0 1,-1 0 0,1 0-1,0 0 1,0 0-1,0 0 1,0 0 0,0 0-1,0 0 1,1 0-1,0 0 1,0 0 0,1 4-1,-1-5 3,0-1 0,0 1 0,0-1 0,0 0-1,0 1 1,0-1 0,0 0 0,0 0 0,1 0-1,-1 0 1,0 0 0,1 0 0,-1 0 0,1 0 0,-1-1-1,1 1 1,0 0 0,-1-1 0,1 1 0,-1-1 0,1 0-1,0 0 1,-1 1 0,1-1 0,0 0 0,1-1 0,5 1 8,0-1 1,-1-1 0,1 0-1,-1 0 1,0 0 0,0-1-1,0 1 1,0-2 0,7-4 0,8-6 40,27-22 0,-11 7-22,-35 29-133,-2 8 28,-4 19 8,0-9 88,2 25 12,1-42-28,0 0 1,0 1-1,0-1 1,0 0 0,0 0-1,1 0 1,-1 1 0,0-1-1,1 0 1,-1 0-1,1 0 1,-1 0 0,1 0-1,0 0 1,-1 0 0,1 0-1,0 0 1,0 0-1,0 0 1,0-1 0,0 1-1,0 0 1,0 0 0,0-1-1,0 1 1,0-1 0,0 1-1,0-1 1,0 1-1,0-1 1,0 0 0,1 0-1,-1 1 1,0-1 0,0 0-1,0 0 1,2 0-1,4-1 14,-1 1-1,0-1 1,1-1-1,-1 1 1,7-3-1,-10 3-10,50-17 61,-18 6-67,0 1 0,64-11 1,-88 21-10,1 0 1,-1 1-1,1 0 1,-1 0-1,0 1 1,1 1-1,-1 0 0,0 0 1,0 1-1,0 1 1,-1 0-1,1 0 1,12 8-1,-18-9 13,0 0 0,0 1 0,0-1 1,-1 1-1,1 0 0,-1 1 0,0-1 0,0 1 0,-1-1 0,1 1 0,-1 0 0,0 1 0,-1-1 0,1 0 1,-1 1-1,0-1 0,0 1 0,-1 0 0,1 0 0,-1 0 0,-1 0 0,1-1 0,-1 1 0,0 0 0,0 0 1,-1 0-1,0 0 0,0 0 0,0 0 0,-1 0 0,0-1 0,0 1 0,0-1 0,-1 1 0,1-1 0,-1 0 0,-1 0 1,1 0-1,-1 0 0,0-1 0,0 1 0,0-1 0,0 0 0,-1-1 0,-5 4 0,8-5-4,-1-1-1,1 0 1,-1 0 0,0 0-1,0 0 1,0 0 0,1 0-1,-7 0 1,9-1-4,0 0 1,-1 0-1,1 0 1,0 0 0,-1 0-1,1 0 1,0 0-1,0 0 1,-1 0-1,1 0 1,0 0 0,-1-1-1,1 1 1,0 0-1,0 0 1,-1 0-1,1 0 1,0 0 0,-1 0-1,1-1 1,0 1-1,0 0 1,0 0-1,-1 0 1,1-1 0,0 1-1,0 0 1,-1-1-1,1 0-5,1 1 0,-1-1 0,0 0 0,0 0 1,1 1-1,-1-1 0,1 0 0,-1 1 0,1-1 0,-1 0 0,1 1 0,-1-1 0,1 1 0,-1-1 0,1 1 0,-1-1 0,2 0 0,21-14-92,0 0 0,1 1 0,0 2 0,44-17 1,-36 16 72,60-25-1,100-44 19,-147 59-30,85-54 0,-115 67 31,-1-2-1,24-23 1,-35 33 16,0-1 1,-1 0 0,1 0-1,-1 0 1,0 0-1,0 0 1,0-1 0,0 1-1,0 0 1,-1-1 0,0 1-1,0-1 1,0 0 0,0 0-1,0 1 1,-1-1 0,1 0-1,-1 0 1,0-4-1,-1 7-2,1 0 0,0 0 0,0 0 0,-1 0 0,1 0-1,-1 0 1,1 0 0,0 0 0,-1 0 0,0 0-1,1 0 1,-1 0 0,0 1 0,1-1 0,-1 0 0,0 0-1,0 1 1,0-1 0,0 0 0,0 1 0,0-1-1,0 1 1,-1-1 0,0 0-2,0 1-1,-1-1 1,1 1-1,0 0 1,-1 0 0,1 0-1,0 0 1,-1 0-1,1 1 1,-4 0-1,-1 1-13,-1 1 0,1-1-1,-1 2 1,1-1 0,-10 7-1,7-3-4,1 1-1,0 0 1,1 0-1,0 1 1,0 0-1,1 0 1,0 1-1,0 0 1,1 0-1,1 1 1,0-1-1,0 1 1,1 0-1,0 1 1,1-1-1,1 1 1,-1-1-1,2 1 1,-1 17-1,1-12 21,2 0-1,0 0 0,0 0 0,2 0 1,0-1-1,1 1 0,0-1 0,2 1 0,0-1 1,1-1-1,0 1 0,19 27 0,-20-35 2,0 0-1,0-1 0,1 0 0,0 0 0,1-1 0,-1 0 1,1 0-1,1-1 0,-1 0 0,1 0 0,-1-1 0,19 6 1,-20-8-284,1 0 1,-1 0 0,0-1 0,1 0 0,-1-1 0,1 1 0,-1-2 0,1 1 0,-1-1 0,1 0 0,-1 0 0,0-1 0,1 0 0,-1 0 0,0-1-1,13-7 1,20-18-2765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2.502"/>
    </inkml:context>
    <inkml:brush xml:id="br0">
      <inkml:brushProperty name="width" value="0.2" units="cm"/>
      <inkml:brushProperty name="height" value="0.2" units="cm"/>
    </inkml:brush>
  </inkml:definitions>
  <inkml:trace contextRef="#ctx0" brushRef="#br0">0 0 8578,'35'13'1560,"15"-1"953,-1 1-2601,26 2-208,-1-8-152,7-4-577,-15-7-543,-4-9-945,-18-3-183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2.743"/>
    </inkml:context>
    <inkml:brush xml:id="br0">
      <inkml:brushProperty name="width" value="0.2" units="cm"/>
      <inkml:brushProperty name="height" value="0.2" units="cm"/>
    </inkml:brush>
  </inkml:definitions>
  <inkml:trace contextRef="#ctx0" brushRef="#br0">96 3 1904,'-30'-2'1281,"3"4"135,9 3-216,6 6 8,6 2-247,3 8-9,4 2-280,1 13-216,0 3-216,-1 15-32,-1 4-88,-1 18-40,-1 0-32,0 7-8,4-10-64,1 7-1512,5-16-624,-2-11-361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3.649"/>
    </inkml:context>
    <inkml:brush xml:id="br0">
      <inkml:brushProperty name="width" value="0.2" units="cm"/>
      <inkml:brushProperty name="height" value="0.2" units="cm"/>
    </inkml:brush>
  </inkml:definitions>
  <inkml:trace contextRef="#ctx0" brushRef="#br0">725 1 3897,'-58'165'1960,"44"-131"-1978,-2-2 0,-36 57 0,19-41 135,-3-3 1,-65 66-1,69-81 146,-1-1 1,-1-2-1,-1-2 0,-45 26 0,70-45-28,0-1 0,-1 0-1,0 0 1,0-1 0,0 0 0,0-1 0,0 0 0,-1-1-1,0 0 1,-16 0 0,26-2-158,-1 0 1,1-1-1,0 1 0,0 0 0,-1-1 0,1 0 0,0 0 1,0 0-1,0 0 0,0 0 0,0 0 0,0 0 1,0 0-1,0-1 0,1 1 0,-1-1 0,0 1 0,-1-3 1,1 0 32,0 1 0,-1-1 1,1 0-1,0 0 1,1 0-1,-1 0 0,1-1 1,-2-7-1,1-4 132,0 0 1,2-1-1,2-32 0,0 18-140,3-1 1,8-31-1,-10 51-129,0-1 0,2 0 0,-1 1-1,2 0 1,-1 0 0,2 1 0,13-19-1,-19 28 8,1 0 0,-1 0-1,1 1 1,-1-1 0,1 1-1,0-1 1,0 1 0,0 0-1,0-1 1,0 1 0,0 0-1,0 1 1,0-1 0,0 0-1,1 0 1,-1 1 0,0 0-1,0-1 1,5 1 0,-3 0-7,0 1 0,0 0 0,-1 0 1,1 0-1,-1 0 0,1 1 0,-1-1 1,1 1-1,-1 0 0,0 0 0,4 2 1,5 7-32,0 0 1,0 0-1,-1 1 1,12 16-1,-23-27 58,30 43 12,-1 1 0,41 91 0,-48-88-700,2-2 0,59 86 0,-78-126 243,1 0 0,-1 0 0,1-1 1,-1 0-1,2 0 0,-1 0 0,0-1 0,13 7 0,17 3-2151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3.945"/>
    </inkml:context>
    <inkml:brush xml:id="br0">
      <inkml:brushProperty name="width" value="0.2" units="cm"/>
      <inkml:brushProperty name="height" value="0.2" units="cm"/>
    </inkml:brush>
  </inkml:definitions>
  <inkml:trace contextRef="#ctx0" brushRef="#br0">1 2 3993,'11'-1'1656,"2"10"-55,-9 6-657,9 14-1088,0 9 96,5 13 40,-2 3 24,7 12 8,-1-7 16,8 2 8,-3-9-8,3-4 8,-5-17 0,-2-6-96,-6-10-440,-3-9-1169,-4-11 153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4.141"/>
    </inkml:context>
    <inkml:brush xml:id="br0">
      <inkml:brushProperty name="width" value="0.2" units="cm"/>
      <inkml:brushProperty name="height" value="0.2" units="cm"/>
    </inkml:brush>
  </inkml:definitions>
  <inkml:trace contextRef="#ctx0" brushRef="#br0">558 1 6401,'-13'12'1361,"-9"15"591,-7 0-1800,-11 18-192,-2 7 56,-14 16 32,2-4 0,-10 14 0,9-10-24,-3-2-184,13-16-440,-1-5-1400,12-20 127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4.321"/>
    </inkml:context>
    <inkml:brush xml:id="br0">
      <inkml:brushProperty name="width" value="0.2" units="cm"/>
      <inkml:brushProperty name="height" value="0.2" units="cm"/>
    </inkml:brush>
  </inkml:definitions>
  <inkml:trace contextRef="#ctx0" brushRef="#br0">27 225 1576,'-27'-58'1913,"32"41"-129,0 1-176,2-1-127,-1 1-433,5 1-200,3 2-368,11 3-136,5 1-208,15 3-80,6 1-64,17-3-160,0-2-408,14-2-1680,-8-1 287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6.345"/>
    </inkml:context>
    <inkml:brush xml:id="br0">
      <inkml:brushProperty name="width" value="0.2" units="cm"/>
      <inkml:brushProperty name="height" value="0.2" units="cm"/>
    </inkml:brush>
  </inkml:definitions>
  <inkml:trace contextRef="#ctx0" brushRef="#br0">7 70 7338,'-1'1'101,"1"0"1,-1 0-1,0 0 1,1 0-1,-1 1 1,1-1-1,-1 0 1,1 0-1,-1 1 1,1-1-1,0 0 1,0 1-1,0-1 1,0 0-1,0 1 1,0-1-1,0 0 1,0 1-1,0-1 1,1 0-1,-1 1 1,1-1-1,-1 0 1,1 0-1,-1 0 1,2 3-1,0-1-57,1-1 0,-1 1-1,0-1 1,1 0 0,-1 1 0,1-1-1,0 0 1,0 0 0,0-1 0,6 4 0,-1-3-31,0 1 1,0-1 0,1-1 0,-1 1-1,0-1 1,1-1 0,-1 0 0,1 0-1,-1-1 1,0 1 0,11-4 0,-4 1 29,1-1 0,-1 0 0,0-2 0,0 0 1,15-8-1,-26 11-12,0 1 1,0-1 0,0 0-1,0 0 1,-1 0 0,1 0-1,-1-1 1,0 1 0,0-1-1,3-5 1,-5 8-17,-1-1 1,1 1-1,0 0 0,-1-1 0,0 1 1,1 0-1,-1-1 0,0 1 0,1-1 0,-1 1 1,0-1-1,0 1 0,0 0 0,-1-1 1,1 1-1,0-1 0,0 1 0,-1 0 1,1-1-1,-1 1 0,1-1 0,-1 1 1,0 0-1,1 0 0,-1-1 0,0 1 1,0 0-1,0 0 0,0 0 0,0 0 1,0 0-1,0 0 0,0 0 0,0 0 1,-1 1-1,1-1 0,0 0 0,-2 0 1,-1-1-8,1 0 1,-1 0-1,0 1 1,1-1 0,-1 1-1,0 0 1,0 0-1,0 0 1,0 1-1,0 0 1,0-1 0,0 1-1,0 0 1,0 1-1,0-1 1,-5 2 0,4 0-17,0 0 0,0 0 1,0 0-1,0 1 1,0 0-1,1 0 0,-1 0 1,1 0-1,0 1 1,-8 7-1,6-3-7,-1 1-1,1 0 1,0 0 0,1 0-1,0 0 1,0 1 0,1 0 0,1 0-1,-1 0 1,2 0 0,-4 20-1,6-19 28,-1-1-1,2 0 0,-1 0 1,1 1-1,1-1 1,0 0-1,0 0 0,1 0 1,1 0-1,-1-1 1,1 0-1,1 1 0,6 9 1,-6-12 22,0 0 0,0-1 0,1 0 1,-1 1-1,2-2 0,-1 1 0,1-1 1,-1 0-1,1 0 0,1-1 0,-1 0 1,1 0-1,-1-1 0,1 0 0,0 0 0,12 2 1,-9-3 3,-1 0 1,0-1 0,1-1 0,-1 0-1,0 0 1,1-1 0,-1 0 0,0 0-1,1-2 1,-1 1 0,0-1-1,-1 0 1,1-1 0,17-10 0,-17 8-2,0-1 0,-1-1 0,0 1 0,0-1 0,-1-1-1,0 0 1,0 0 0,-1 0 0,0-1 0,-1 0 0,0 0 0,8-21 0,-4 5 23,-6 13-49,1 1 1,10-17 0,-15 28-20,0 1 1,0-1-1,0 0 1,1 1-1,-1-1 1,0 1-1,1-1 1,-1 1-1,0-1 0,1 1 1,-1 0-1,1-1 1,-1 1-1,0-1 1,1 1-1,-1 0 1,1-1-1,0 1 1,-1 0-1,1 0 0,-1-1 1,1 1-1,-1 0 1,1 0-1,-1 0 1,1 0-1,0 0 1,-1 0-1,1 0 1,0 0-1,0 0-5,0 1 1,0 0-1,0-1 1,0 1-1,0 0 1,-1 0-1,1 0 0,0 0 1,-1-1-1,1 1 1,0 0-1,-1 0 1,1 0-1,0 2 0,10 42-191,-6-10 154,8 40 49,-11-68 15,0 0 1,0 0-1,1 0 1,-1 0 0,2 0-1,-1-1 1,8 11-1,-10-15-5,1 0-1,0 0 1,-1-1-1,1 1 0,0 0 1,0-1-1,0 0 0,0 1 1,0-1-1,0 0 1,0 0-1,0 0 0,0 0 1,1 0-1,-1-1 0,0 1 1,1-1-1,-1 1 0,1-1 1,-1 0-1,0 0 1,1 0-1,-1 0 0,1 0 1,-1-1-1,0 1 0,1-1 1,-1 0-1,0 1 0,0-1 1,1 0-1,-1 0 1,0 0-1,0-1 0,2-1 1,5-3-21,-1 0 1,-1 0-1,1-1 1,-1-1 0,0 1-1,11-16 1,-2-3-87,23-47 0,-27 48 44,1 1 0,22-31-1,-34 54 46,-1 0-1,1 0 1,-1 0-1,1 0 1,0 0 0,-1 1-1,1-1 1,0 0-1,0 1 1,-1-1-1,1 0 1,0 1 0,0-1-1,0 1 1,0 0-1,0-1 1,0 1-1,0-1 1,0 1 0,0 0-1,1 0 1,-2 0 0,1 0 1,0 0-1,-1 1 1,1-1-1,-1 1 1,1-1 0,0 0-1,-1 1 1,1-1-1,-1 1 1,1-1-1,-1 1 1,0 0-1,1-1 1,-1 1-1,1-1 1,-1 1-1,0 0 1,0-1 0,1 1-1,-1 1 1,2 6-32,0 0 0,-1 0 1,1 15-1,-2-15 36,1 19 23,1-1 1,1 1-1,1-1 0,11 39 1,-13-59-7,1 0 1,-1 1 0,1-1 0,0 0 0,0 0-1,1-1 1,0 1 0,0-1 0,0 0 0,1 0 0,-1 0-1,1 0 1,0-1 0,1 0 0,-1 0 0,1 0-1,-1-1 1,1 0 0,1 0 0,-1 0 0,0-1-1,0 0 1,11 2 0,-6-2 17,-1-1 1,1-1-1,0 0 0,-1 0 0,1-1 1,0 0-1,-1-1 0,1 0 0,-1-1 1,18-7-1,0-2 131,-1-1 1,39-26-1,-63 38-166,-1 0 0,1 0-1,0 0 1,-1 0 0,1 1 0,0-1 0,-1 1 0,1-1-1,0 1 1,0 0 0,-1 0 0,1 1 0,0-1-1,-1 0 1,1 1 0,0 0 0,-1-1 0,1 1 0,0 0-1,4 3 1,-4-3 12,0 1 1,0-1-1,0 0 0,1 0 0,-1 0 0,0 0 0,1-1 0,-1 1 1,1-1-1,-1 0 0,1 0 0,-1 0 0,0-1 0,1 1 0,4-2 1,-5 1 0,1-1 0,0 0 0,-1 0 0,0 0 1,1 0-1,-1 0 0,0-1 0,0 1 1,0-1-1,0 0 0,-1 0 0,1 0 0,-1 0 1,0 0-1,0-1 0,0 1 0,0-1 0,0 1 1,-1-1-1,0 0 0,0 0 0,0 1 0,0-1 1,0 0-1,-1 0 0,1 0 0,-2-6 1,1 3-2,0 1 0,-1-1 0,0 1 0,-1-1 0,0 1 0,0-1 0,0 1 1,0 0-1,-1 0 0,0 0 0,-1 0 0,1 0 0,-1 1 0,0-1 1,-7-6-1,-5 0 19,4 2-118,25 14-67,2 3 115,0 0 0,0 1-1,-1 0 1,22 19 0,-32-24 44,0 0 1,0 1 0,-1 0-1,0 0 1,0 0-1,0 0 1,0 0 0,0 0-1,-1 1 1,0-1-1,0 1 1,0 0 0,-1 0-1,1 0 1,-1 0 0,0-1-1,-1 2 1,1-1-1,-1 0 1,0 5 0,-2-1 19,0 1-1,0-1 1,-1 0 0,0 1 0,-8 14 0,7-17-1,1 0-1,0 1 0,0-1 0,1 1 0,0 0 1,0 0-1,0 0 0,0 12 0,3-17-18,-1 0 0,1-1-1,-1 1 1,1 0 0,0 0-1,0-1 1,0 1 0,0-1-1,1 1 1,-1-1 0,1 1-1,-1-1 1,1 0 0,0 0-1,0 1 1,0-2 0,0 1-1,0 0 1,1 0 0,-1-1-1,0 1 1,1-1 0,-1 1-1,1-1 1,0 0 0,-1 0-1,1 0 1,0-1 0,-1 1-1,6 0 1,2 0-184,0 0-1,0 0 1,0-1 0,0 0 0,0-1-1,0 0 1,13-3 0,-20 3-34,-1 1 1,0 0 0,0-1-1,0 0 1,0 1-1,0-1 1,0 0 0,0 0-1,0 0 1,0 0-1,-1 0 1,1-1 0,0 1-1,-1 0 1,1-1-1,-1 1 1,1-1 0,1-2-1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36.543"/>
    </inkml:context>
    <inkml:brush xml:id="br0">
      <inkml:brushProperty name="width" value="0.2" units="cm"/>
      <inkml:brushProperty name="height" value="0.2" units="cm"/>
    </inkml:brush>
  </inkml:definitions>
  <inkml:trace contextRef="#ctx0" brushRef="#br0">118 0 5953,'-74'43'1641,"38"-5"567,28 1-1600,31-4-72,33-6 0,18-11-255,26-6-65,4-7-168,21-4-304,-12-2-225,9-1-559,-18 1-520,2-9-825,-23-11-167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50.436"/>
    </inkml:context>
    <inkml:brush xml:id="br0">
      <inkml:brushProperty name="width" value="0.2" units="cm"/>
      <inkml:brushProperty name="height" value="0.2" units="cm"/>
    </inkml:brush>
  </inkml:definitions>
  <inkml:trace contextRef="#ctx0" brushRef="#br0">0 0 176,'116'10'0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3.454"/>
    </inkml:context>
    <inkml:brush xml:id="br0">
      <inkml:brushProperty name="width" value="0.2" units="cm"/>
      <inkml:brushProperty name="height" value="0.2" units="cm"/>
    </inkml:brush>
  </inkml:definitions>
  <inkml:trace contextRef="#ctx0" brushRef="#br0">1 0 2889,'11'3'3392,"0"-1"-2079,3 5-1337,0 9 16,-3 5 8,-1 10 16,-5 4-8,-1 14 16,-6-1-8,2 15 0,-1-4 0,2 10-8,3-7 8,2 0-136,2-13-921,4-7-495,1-23-280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3.640"/>
    </inkml:context>
    <inkml:brush xml:id="br0">
      <inkml:brushProperty name="width" value="0.2" units="cm"/>
      <inkml:brushProperty name="height" value="0.2" units="cm"/>
    </inkml:brush>
  </inkml:definitions>
  <inkml:trace contextRef="#ctx0" brushRef="#br0">0 1 8602,'20'31'1656,"5"11"881,5 8-2593,7 14 40,-2-6 24,0 11 24,-6-16-80,-8-5-2489,-16-17 801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3.813"/>
    </inkml:context>
    <inkml:brush xml:id="br0">
      <inkml:brushProperty name="width" value="0.2" units="cm"/>
      <inkml:brushProperty name="height" value="0.2" units="cm"/>
    </inkml:brush>
  </inkml:definitions>
  <inkml:trace contextRef="#ctx0" brushRef="#br0">0 127 9210,'20'-27'1832,"16"6"897,4 7-2721,21 7-80,2 2 40,8-3-608,-10 1-737,4-9-1359,-16-5-409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4.171"/>
    </inkml:context>
    <inkml:brush xml:id="br0">
      <inkml:brushProperty name="width" value="0.2" units="cm"/>
      <inkml:brushProperty name="height" value="0.2" units="cm"/>
    </inkml:brush>
  </inkml:definitions>
  <inkml:trace contextRef="#ctx0" brushRef="#br0">253 1 6297,'1'1'112,"0"0"-1,0 0 0,1 0 1,-1 0-1,0 1 0,0-1 1,0 0-1,-1 0 0,1 1 0,0-1 1,0 1-1,-1-1 0,1 1 1,-1-1-1,1 1 0,-1-1 1,0 1-1,0-1 0,0 1 1,0 0-1,0-1 0,0 1 1,0-1-1,0 1 0,0-1 0,-1 1 1,1 0-1,-1-1 0,0 2 1,-2 7-219,-1 0-1,-1-1 1,-8 13 0,11-17 270,-63 100-121,-39 73 142,91-152-135,2 0 0,0 0 0,2 1 0,1 1 0,-5 34 0,12-51-24,0 0 0,0 0 0,1 0 0,1 0 0,-1 1 0,2-1 0,4 18 0,-5-26-10,0 1-1,0-1 1,0 0 0,0-1-1,0 1 1,0 0-1,1 0 1,0 0 0,-1-1-1,1 1 1,0-1 0,0 0-1,1 1 1,-1-1 0,0 0-1,1 0 1,-1 0 0,1-1-1,0 1 1,-1-1 0,1 1-1,0-1 1,0 0-1,0 0 1,0 0 0,0 0-1,0-1 1,0 1 0,0-1-1,1 0 1,3 0 0,-3 0 30,0-1 1,0 0 0,0 0 0,0 0 0,0 0 0,0 0 0,0-1 0,-1 0 0,1 0 0,0 0 0,-1 0-1,0-1 1,1 1 0,-1-1 0,0 0 0,0 0 0,0 0 0,-1 0 0,1 0 0,-1-1 0,3-5-1,-2 4 60,-1 0 0,0 0-1,0 0 1,-1 0-1,1 0 1,-1 0-1,0-1 1,0 1-1,-1 0 1,0-1 0,0 1-1,0 0 1,-1-1-1,1 1 1,-1-1-1,-3-8 1,1 5-50,-1-1 1,0 1-1,-1 0 0,0 0 1,0 0-1,-1 1 0,0 0 1,-1 0-1,0 0 0,0 1 1,0 0-1,-1 0 0,0 1 1,0 0-1,-15-8 0,22 13-99,-1 1-1,1-1 1,0 1-1,0-1 1,-1 1-1,1 0 1,-1-1-1,1 1 0,0 0 1,-1 0-1,1 0 1,0 0-1,-1 0 1,1 0-1,-1 0 1,1 0-1,0 1 1,-1-1-1,1 1 0,0-1 1,-1 1-1,1-1 1,0 1-1,0 0 1,0-1-1,-1 1 1,1 0-1,0 0 1,0 0-1,0 0 0,0 0 1,1 0-1,-1 0 1,0 0-1,-1 2 1,1-1-195,1 0 1,-1 0-1,0 0 1,0 1-1,1-1 1,-1 0-1,1 0 1,0 0-1,0 1 1,0-1-1,0 0 1,0 0-1,0 1 1,0-1-1,1 0 1,-1 0-1,1 1 1,0-1-1,-1 0 1,3 3-1,12 13-2804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4.514"/>
    </inkml:context>
    <inkml:brush xml:id="br0">
      <inkml:brushProperty name="width" value="0.2" units="cm"/>
      <inkml:brushProperty name="height" value="0.2" units="cm"/>
    </inkml:brush>
  </inkml:definitions>
  <inkml:trace contextRef="#ctx0" brushRef="#br0">8 1 8706,'-8'6'3969,"10"-1"-4097,25 8 64,67 37 120,-27-37 16,-7-4-16,5-3-8,-13-3-16,-3-1-8,-16-6-16,-3 2-120,-16-3-280,-1-5-1049,-8-1-919,0-5-193,-3-2-1176</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4.766"/>
    </inkml:context>
    <inkml:brush xml:id="br0">
      <inkml:brushProperty name="width" value="0.2" units="cm"/>
      <inkml:brushProperty name="height" value="0.2" units="cm"/>
    </inkml:brush>
  </inkml:definitions>
  <inkml:trace contextRef="#ctx0" brushRef="#br0">82 0 7970,'1'5'4976,"-5"23"-5001,-18 53 46,-22 110-15,37-139-88,3-1 1,3 56-1,2-79-1360,7 32-1,1-26-789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5.328"/>
    </inkml:context>
    <inkml:brush xml:id="br0">
      <inkml:brushProperty name="width" value="0.2" units="cm"/>
      <inkml:brushProperty name="height" value="0.2" units="cm"/>
    </inkml:brush>
  </inkml:definitions>
  <inkml:trace contextRef="#ctx0" brushRef="#br0">90 15 8874,'-4'-13'3554,"2"12"-3357,2 1-179,-1 0-1,1 0 0,-1 0 0,1 0 0,-1 0 1,1 0-1,0 0 0,-1 0 0,1 0 0,-1 0 1,1 0-1,0 1 0,-1-1 0,1 0 0,0 0 0,-1 0 1,1 1-1,0-1 0,-1 0 0,1 0 0,0 1 1,-1-1-1,1 0 0,-1 1 0,-20 33-479,17-25 457,-3 4-6,0 0 1,1 1-1,0 0 0,1 0 1,-5 25-1,7-24 3,1 1 0,1 0 0,0 0 0,1 0 0,3 27 1,-2-39 12,-1 1 0,1-1 0,0 0 0,0 1 0,0-1 0,1 0 0,0 0 0,0 0 1,0 0-1,0 0 0,0 0 0,1 0 0,0-1 0,0 1 0,0-1 0,0 0 0,0 0 1,1 0-1,-1 0 0,1-1 0,0 1 0,-1-1 0,1 0 0,1 0 0,5 2 0,-1-3 27,1 1-1,-1-1 0,1 0 0,-1-1 0,1 0 0,-1-1 1,1 0-1,-1-1 0,1 1 0,-1-2 0,0 1 0,0-1 1,0-1-1,0 0 0,11-6 0,-4 0 42,-1 0-1,1 0 1,-2-2-1,1 0 1,-2 0 0,24-28-1,-28 29 52,-1-1 0,-1 1 0,0-1 0,0 0 0,-1-1 0,6-17 0,-11 26-85,1 0-1,-1 0 1,0 1 0,0-1-1,-1 0 1,1 0 0,-1 0-1,0 0 1,0 0-1,0 0 1,0 0 0,-1 0-1,0 0 1,0 0 0,0 0-1,0 0 1,0 0 0,-1 1-1,0-1 1,1 1-1,-2-1 1,1 1 0,0-1-1,0 1 1,-6-5 0,-8 4 36,8 6-1238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5.497"/>
    </inkml:context>
    <inkml:brush xml:id="br0">
      <inkml:brushProperty name="width" value="0.2" units="cm"/>
      <inkml:brushProperty name="height" value="0.2" units="cm"/>
    </inkml:brush>
  </inkml:definitions>
  <inkml:trace contextRef="#ctx0" brushRef="#br0">1 1 11202,'20'16'2065,"1"-2"1216,-1-2-3377,3 2 56,-5-5 48,-1-3-145,-9-6-375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5.791"/>
    </inkml:context>
    <inkml:brush xml:id="br0">
      <inkml:brushProperty name="width" value="0.2" units="cm"/>
      <inkml:brushProperty name="height" value="0.2" units="cm"/>
    </inkml:brush>
  </inkml:definitions>
  <inkml:trace contextRef="#ctx0" brushRef="#br0">33 8 8554,'1'0'68,"-1"-1"1,0 1-1,1-1 0,-1 1 1,0-1-1,1 1 1,-1-1-1,1 1 0,-1 0 1,1-1-1,-1 1 1,1 0-1,-1-1 0,1 1 1,-1 0-1,1 0 0,-1-1 1,1 1-1,-1 0 1,1 0-1,0 0 0,-1 0 1,1 0-1,-1 0 1,1 0-1,-1 0 0,1 0 1,0 0-1,-1 0 1,1 0-1,-1 0 0,1 0 1,-1 1-1,1-1 0,0 0 1,-1 0-1,1 1 1,-1-1-1,1 0 0,-1 1 1,1-1-1,-1 0 1,0 1-1,1-1 0,-1 1 1,1-1-1,-1 1 1,0-1-1,1 1 0,-1-1 1,0 1-1,0-1 1,0 1-1,1-1 0,-1 1 1,0 0-1,0-1 0,0 1 1,0 0-1,2 5-128,-1-1 0,-1 1 0,1-1-1,-1 1 1,0 9 0,-30 167 7,2-17 94,25-141-56,2 0-1,1 0 1,1 0 0,7 47 0,-8-71-88,0 1 1,0 0-1,0 0 1,0 0-1,0-1 0,0 1 1,0 0-1,0 0 1,0 0-1,1-1 0,-1 1 1,0 0-1,1 0 1,-1-1-1,0 1 1,1 0-1,-1-1 0,1 1 1,-1-1-1,1 1 1,-1 0-1,1-1 0,-1 1 1,1-1-1,0 1 1,-1-1-1,1 1 1,0-1-1,0 0 0,-1 1 1,1-1-1,0 0 1,0 0-1,-1 0 0,1 1 1,0-1-1,0 0 1,1 0-1,10-3-2511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6.133"/>
    </inkml:context>
    <inkml:brush xml:id="br0">
      <inkml:brushProperty name="width" value="0.2" units="cm"/>
      <inkml:brushProperty name="height" value="0.2" units="cm"/>
    </inkml:brush>
  </inkml:definitions>
  <inkml:trace contextRef="#ctx0" brushRef="#br0">1 1 6289,'1'0'152,"1"0"-1,0 0 0,-1 0 1,1 1-1,-1-1 0,1 1 1,-1-1-1,1 1 0,-1-1 0,1 1 1,-1 0-1,1 0 0,-1 0 1,0 0-1,0 0 0,1 0 1,-1 0-1,0 0 0,0 0 1,1 3-1,20 29-566,-19-29 633,14 29-105,-2 0 0,-1 1 0,16 65 0,-16-52 37,23 55 0,-36-101-159,-1 0 1,0 0-1,1 0 0,-1 0 0,1 0 1,-1-1-1,1 1 0,0 0 0,-1 0 1,1 0-1,0-1 0,-1 1 0,1 0 1,0-1-1,1 2 0,-1-2-99,0 0 0,-1 0 0,1 0 1,0 0-1,-1 0 0,1 0 0,0 0 0,-1-1 0,1 1 0,0 0 0,-1 0 0,1 0 0,0-1 0,-1 1 0,1 0 1,-1-1-1,1 1 0,-1 0 0,1-1 0,0 1 0,-1-1 0,2-1-108,9-9-1755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50.850"/>
    </inkml:context>
    <inkml:brush xml:id="br0">
      <inkml:brushProperty name="width" value="0.2" units="cm"/>
      <inkml:brushProperty name="height" value="0.2" units="cm"/>
    </inkml:brush>
  </inkml:definitions>
  <inkml:trace contextRef="#ctx0" brushRef="#br0">604 440 4665,'27'-24'1195,"27"-27"0,-44 40-1035,0 0 1,-1-1-1,-1 0 0,0 0 0,9-20 0,-15 29-151,-1-1 0,0 1-1,0 0 1,0 0-1,0-1 1,0 1-1,-1 0 1,1-1 0,-1 1-1,0-1 1,0 1-1,0-1 1,-1 1-1,1 0 1,-1-1 0,0 1-1,0 0 1,0-1-1,-2-3 1,1 4 3,-1-1 0,1 1 0,-1-1 0,0 1 0,0 0 0,0 0 0,0 0 0,0 1 0,-1-1 0,1 1 0,-1 0 0,0 0 0,1 0 0,-1 0 0,-4-1 0,-6-1 37,-1 1-1,1 0 1,0 1-1,-1 0 1,1 1-1,-1 1 1,0 0-1,-23 4 1,6 1 75,1 2 1,-56 19-1,64-18-112,0 2 1,1 1-1,0 1 1,1 1-1,0 1 1,1 0-1,1 2 0,0 0 1,1 1-1,1 1 1,0 0-1,2 2 1,0 0-1,1 0 0,1 1 1,1 1-1,1 0 1,1 1-1,1 0 0,1 0 1,-6 30-1,5-9-38,2-1 0,2 1-1,1 0 1,3 0 0,2 0-1,1 0 1,15 77 0,-11-96 15,0 1 0,2-1 0,1 0 0,1 0 0,1-1 0,1-1 0,16 24 0,-21-38 34,0 0 0,0 0 0,1 0 1,0-1-1,0 0 0,1-1 1,0 0-1,0 0 0,16 8 1,-17-12 22,0 1 1,0-1-1,0-1 1,0 0-1,0 0 1,1 0-1,-1-1 1,0-1-1,1 1 1,-1-1-1,1-1 1,-1 1-1,13-4 1,0-1 69,1-1-1,-1-2 1,0 0 0,-1-1-1,0-1 1,21-14 0,-5 1 36,-2-2 0,42-40-1,-45 35-167,0-1 0,-2-2 0,29-43 0,-41 50-56,-1-1 0,-1-1 1,-2 0-1,0 0 0,10-40 1,-17 48 42,-1-1-1,0 0 1,-2 0 0,-1 0 0,0-1 0,-2 1 0,0-1 0,-1 1 0,-2 0-1,0 0 1,-8-30 0,2 24 2,-1 1-1,-2 0 1,0 1-1,-1 1 1,-2 0-1,-1 0 1,-20-23-1,9 16-323,-2 1 0,-1 1 0,-1 1 0,-43-29 0,-111-55-1215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6.355"/>
    </inkml:context>
    <inkml:brush xml:id="br0">
      <inkml:brushProperty name="width" value="0.2" units="cm"/>
      <inkml:brushProperty name="height" value="0.2" units="cm"/>
    </inkml:brush>
  </inkml:definitions>
  <inkml:trace contextRef="#ctx0" brushRef="#br0">416 0 7954,'-6'6'1432,"-4"13"872,-4 4-2408,-10 12 56,-4 0 56,-12 8 8,0-2 16,-9 11 0,5-6-8,-1 4-8,10-12-8,4 0 0,10-16-160,3-6-872,7-9-920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6.493"/>
    </inkml:context>
    <inkml:brush xml:id="br0">
      <inkml:brushProperty name="width" value="0.2" units="cm"/>
      <inkml:brushProperty name="height" value="0.2" units="cm"/>
    </inkml:brush>
  </inkml:definitions>
  <inkml:trace contextRef="#ctx0" brushRef="#br0">16 0 6609,'-15'9'1865,"14"4"495,20 7-1744,16 6-351,30 4 31,16-4-168,26-7-1465,1-11-1063,6-20-185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9.061"/>
    </inkml:context>
    <inkml:brush xml:id="br0">
      <inkml:brushProperty name="width" value="0.2" units="cm"/>
      <inkml:brushProperty name="height" value="0.2" units="cm"/>
    </inkml:brush>
  </inkml:definitions>
  <inkml:trace contextRef="#ctx0" brushRef="#br0">566 10 3961,'-36'-4'758,"15"1"586,-1 1-1,-39 2 1,53 0-1118,0 1 0,0 1 0,0 0 0,0 0 0,1 0-1,-1 1 1,1 0 0,-1 1 0,1-1 0,0 1 0,-9 8 0,6-4-210,1 1-1,0 0 1,1 0-1,0 1 1,0 0-1,1 0 1,-6 13-1,-38 77-54,5 3 1,-48 155-1,79-211 39,2 1 1,2 1-1,2 0 0,2 0 1,-1 79-1,9-105-2,1 1 0,1-1-1,1 0 1,1 0 0,14 41 0,-12-48-18,-1-1 1,2 0 0,0-1 0,1 0-1,1 0 1,0-1 0,0 0 0,2-1-1,13 13 1,-20-21-185,0 1 0,1-1 0,-1-1 0,1 1-1,0-1 1,0 0 0,0 0 0,0 0 0,1-1 0,-1 0 0,1 0-1,-1-1 1,14 2 0,-11-4-335,0 1-1,-1-1 1,14-4-1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9.316"/>
    </inkml:context>
    <inkml:brush xml:id="br0">
      <inkml:brushProperty name="width" value="0.2" units="cm"/>
      <inkml:brushProperty name="height" value="0.2" units="cm"/>
    </inkml:brush>
  </inkml:definitions>
  <inkml:trace contextRef="#ctx0" brushRef="#br0">109 66 3793,'-31'3'1088,"4"1"464,4 1-935,9-2 119,0-3 816,22-2-976,5-6-192,15 0-128,6-2-184,9-3-16,0 2-40,5 1-256,-9 4-744,1-2-1160,-9 3-113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49.702"/>
    </inkml:context>
    <inkml:brush xml:id="br0">
      <inkml:brushProperty name="width" value="0.2" units="cm"/>
      <inkml:brushProperty name="height" value="0.2" units="cm"/>
    </inkml:brush>
  </inkml:definitions>
  <inkml:trace contextRef="#ctx0" brushRef="#br0">0 13 4849,'5'-8'3181,"-4"8"-3037,0-1-127,0 1 0,0-1 0,0 1 0,0-1 0,0 1 0,0 0 0,0-1 0,0 1-1,0 0 1,0 0 0,0 0 0,0 0 0,0 0 0,0 0 0,0 0 0,0 0 0,0 0 0,0 1 0,0-1 0,0 0 0,-1 0-1,1 1 1,0-1 0,0 1 0,0-1 0,0 1 0,0-1 0,-1 1 0,3 1 0,5 20 95,-6-12-98,0-1 1,0 1-1,-1 0 1,-1 0-1,1 0 1,-1-1-1,-3 17 1,2-20-1,1 0-1,-1 1 1,1-1 0,0 0 0,1 0-1,-1 1 1,1-1 0,1 0 0,-1 0-1,1 0 1,0 0 0,0 0-1,1 0 1,-1-1 0,5 7 0,4 3 193,0-1 0,0-1 0,26 23 0,-22-22 276,0 1 1,19 25-1,-33-39-444,-1 1 0,1-1 0,0 1 1,0-1-1,-1 1 0,1 0 0,-1-1 0,0 1 1,1-1-1,-1 1 0,0 0 0,0-1 1,0 1-1,0 0 0,0 0 0,0-1 0,-1 1 1,1-1-1,0 1 0,-1 0 0,1-1 0,-1 1 1,0-1-1,0 1 0,1-1 0,-1 1 1,0-1-1,0 0 0,0 1 0,-2 1 0,-4 4 63,-1 0-1,1 0 1,-17 10-1,12-8-41,-24 18-316</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50.066"/>
    </inkml:context>
    <inkml:brush xml:id="br0">
      <inkml:brushProperty name="width" value="0.2" units="cm"/>
      <inkml:brushProperty name="height" value="0.2" units="cm"/>
    </inkml:brush>
  </inkml:definitions>
  <inkml:trace contextRef="#ctx0" brushRef="#br0">5 1 2361,'4'5'170,"0"0"0,-1 1 0,0-1 0,0 1 0,0 0 1,-1 0-1,1 0 0,-2 0 0,1 0 0,-1 0 1,1 1-1,-2-1 0,1 0 0,-1 1 0,0-1 1,0 1-1,-1-1 0,0 0 0,0 1 0,-3 10 1,-7 23-80,-5 29-19,15-62-65,0-1 0,1 0-1,0 0 1,0 1 0,0-1-1,1 0 1,-1 1 0,4 9 0,-3-14 11,0 0 1,0 0 0,0 0-1,0 0 1,0 0 0,1 0-1,-1 0 1,1-1 0,-1 1-1,1 0 1,0-1 0,0 1-1,0-1 1,-1 0 0,1 1-1,0-1 1,1 0 0,-1 0-1,0 0 1,0-1 0,0 1-1,1-1 1,-1 1 0,0-1-1,0 1 1,1-1 0,-1 0-1,0 0 1,1 0 0,-1-1-1,4 0 1,5-1-15,0 0 0,0-1 0,0 0 0,0-1 0,12-5 0,11-8-1105,-4-1-9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50.222"/>
    </inkml:context>
    <inkml:brush xml:id="br0">
      <inkml:brushProperty name="width" value="0.2" units="cm"/>
      <inkml:brushProperty name="height" value="0.2" units="cm"/>
    </inkml:brush>
  </inkml:definitions>
  <inkml:trace contextRef="#ctx0" brushRef="#br0">0 0 3985,'8'9'1064,"4"-3"520,1-2-1183,2-3 55,-5-2-40,-2 1-152,-5-1-352</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50.744"/>
    </inkml:context>
    <inkml:brush xml:id="br0">
      <inkml:brushProperty name="width" value="0.2" units="cm"/>
      <inkml:brushProperty name="height" value="0.2" units="cm"/>
    </inkml:brush>
  </inkml:definitions>
  <inkml:trace contextRef="#ctx0" brushRef="#br0">0 0 3161,'18'99'1168,"-8"-63"272,3 2-912,2 3 32,-2-9-167,-5 2-113,-3-9-112,-7-4-296,-7-8-1385,-13-8 377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50.965"/>
    </inkml:context>
    <inkml:brush xml:id="br0">
      <inkml:brushProperty name="width" value="0.2" units="cm"/>
      <inkml:brushProperty name="height" value="0.2" units="cm"/>
    </inkml:brush>
  </inkml:definitions>
  <inkml:trace contextRef="#ctx0" brushRef="#br0">0 0 4065,'22'5'1392,"-2"5"385,-4 6-1169,0 8 88,-2 2-160,-1 9-136,-4-2-152,-5 7-8,-7-5-72,-5 8 0,-5-4-32,-3 5-744,-1-7-1456,-16-3 239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51.136"/>
    </inkml:context>
    <inkml:brush xml:id="br0">
      <inkml:brushProperty name="width" value="0.2" units="cm"/>
      <inkml:brushProperty name="height" value="0.2" units="cm"/>
    </inkml:brush>
  </inkml:definitions>
  <inkml:trace contextRef="#ctx0" brushRef="#br0">10 65 3617,'-3'-7'712,"1"-7"80,-1-7-1872,1-2 160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15.816"/>
    </inkml:context>
    <inkml:brush xml:id="br0">
      <inkml:brushProperty name="width" value="0.2" units="cm"/>
      <inkml:brushProperty name="height" value="0.2" units="cm"/>
    </inkml:brush>
  </inkml:definitions>
  <inkml:trace contextRef="#ctx0" brushRef="#br0">1 563 6993,'72'-110'377,"26"-19"295,64-35-2873,30 5-407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7:49.384"/>
    </inkml:context>
    <inkml:brush xml:id="br0">
      <inkml:brushProperty name="width" value="0.2" units="cm"/>
      <inkml:brushProperty name="height" value="0.2" units="cm"/>
    </inkml:brush>
  </inkml:definitions>
  <inkml:trace contextRef="#ctx0" brushRef="#br0">0 464 24,'310'-22'146,"510"-52"1236,-207 27-1318,-486 48 234,-1 5-1,238 43 1,-316-39-140,346 55 461,61-51-554,-91-22-48,-243 5-15,-53 1-14,847-40 639,-892 40-609,419-30 155,26 20-125,-61 18-15,-191-8 91,378-54 0,-156-5 335,-8 12-85,-80 20-166,-238 20-155,392-32 109,8-4-11,-68 28 550,-58 31 64,737 11-597,-699-32-143,-7 7-17,382 8-2,134-1 12,-461-10-3,-8 8 2,-9 8 0,-31 13 30,7-1-8,59-8-6,56-4 39,-24-16-1,-23-18-33,13-4-31,50-9-12,-28-19 53,-385 33-31,189-19 11,-184 29-47,186 13 1,164 30-5,-170-12 91,167 13-2853,-420-28 1092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51.453"/>
    </inkml:context>
    <inkml:brush xml:id="br0">
      <inkml:brushProperty name="width" value="0.2" units="cm"/>
      <inkml:brushProperty name="height" value="0.2" units="cm"/>
    </inkml:brush>
  </inkml:definitions>
  <inkml:trace contextRef="#ctx0" brushRef="#br0">0 5 7202,'119'-4'1064,"70"10"-1064,10 0-1697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3.889"/>
    </inkml:context>
    <inkml:brush xml:id="br0">
      <inkml:brushProperty name="width" value="0.2" units="cm"/>
      <inkml:brushProperty name="height" value="0.2" units="cm"/>
    </inkml:brush>
  </inkml:definitions>
  <inkml:trace contextRef="#ctx0" brushRef="#br0">0 170 9210,'30'-14'2399,"34"-23"-1,-31 14-2338,59-52 0,-90 73-56,0 0 0,0 0 0,0 0 0,0 1 0,0-1 0,0 1 0,1 0 0,-1-1 0,1 1 0,-1 0 0,1 0 0,-1 0 0,1 1 0,-1-1 0,1 1 0,3-1 0,-3 2-10,-1-1 0,1 1 0,0 0-1,-1 0 1,1 0 0,-1 0 0,1 0 0,-1 0-1,0 1 1,1-1 0,-1 1 0,0 0 0,0 0-1,0-1 1,0 1 0,2 4 0,85 117-714,-57-75-1588,-5-7 184</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5.952"/>
    </inkml:context>
    <inkml:brush xml:id="br0">
      <inkml:brushProperty name="width" value="0.2" units="cm"/>
      <inkml:brushProperty name="height" value="0.2" units="cm"/>
    </inkml:brush>
  </inkml:definitions>
  <inkml:trace contextRef="#ctx0" brushRef="#br0">15 1 5713,'-15'13'3697,"18"-1"-3201,-3 1-472,5 1-56,-1 9 32,2-2 32,-1 9 16,1 1 0,1 10 0,0-2-8,3 7-8,-3-5-32,1-1-288,-2-11-304,0-3-1032,-2-13-409</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6.124"/>
    </inkml:context>
    <inkml:brush xml:id="br0">
      <inkml:brushProperty name="width" value="0.2" units="cm"/>
      <inkml:brushProperty name="height" value="0.2" units="cm"/>
    </inkml:brush>
  </inkml:definitions>
  <inkml:trace contextRef="#ctx0" brushRef="#br0">1 0 7690,'15'19'2456,"-5"0"313,6 6-1857,1 1-896,3 6-24,-6-2-56,-6 5-760,-13-5-1081,-19 3-871,-11-7-809</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6.529"/>
    </inkml:context>
    <inkml:brush xml:id="br0">
      <inkml:brushProperty name="width" value="0.2" units="cm"/>
      <inkml:brushProperty name="height" value="0.2" units="cm"/>
    </inkml:brush>
  </inkml:definitions>
  <inkml:trace contextRef="#ctx0" brushRef="#br0">0 157 2881,'24'-17'2224,"36"-19"1,29-8-2926,22-12-3721,-111 55 4555,1 1 1,0-1-1,-1 1 0,1 0 0,0-1 1,-1 1-1,1 0 0,0 0 0,-1-1 1,1 1-1,0 0 0,0 0 0,-1 0 1,1 0-1,0 0 0,0 0 0,0 0 1,-1 0-1,1 0 0,0 1 0,0-1 1,-1 0-1,1 0 0,0 1 0,-1-1 1,2 1-1,-1 0-52,0 0 0,0 0 0,-1 0 0,1 0 0,0 1 0,-1-1 0,1 0 0,0 0 0,-1 1 0,1-1 0,-1 0 0,0 1 0,1 1 0,0 7-87,-1 0-1,0-1 1,-1 13-1,1-20 69,-13 109-34,-2 36 220,14-124 2,1 0 1,1 0-1,2 0 1,6 31-1,-7-46-57,0-1 1,0 0-1,1 1 0,0-1 1,9 13-1,-12-18-140,1-1 0,0 1 0,0-1 0,0 0 0,0 1 0,0-1 0,0 0 0,1 0 0,-1 0 0,0 0 0,1 0 0,-1 0 0,1 0 0,-1 0 0,1 0-1,-1-1 1,1 1 0,-1-1 0,1 1 0,0-1 0,-1 0 0,1 1 0,0-1 0,-1 0 0,1 0 0,0 0 0,-1 0 0,1 0 0,0-1 0,-1 1 0,1 0 0,0-1 0,2-1 0,-2 1-4,-1 0 0,1 0 1,0-1-1,-1 1 0,1-1 1,-1 1-1,1-1 0,-1 0 0,0 0 1,0 1-1,1-1 0,-1 0 1,-1 0-1,1 0 0,0 0 1,0 0-1,-1 0 0,1-1 0,-1 1 1,0 0-1,1 0 0,-1 0 1,0 0-1,0-1 0,-1 1 0,1 0 1,0 0-1,-1 0 0,1 0 1,-2-4-1,1 3-107,0 0 0,0 0 0,0 1 0,0-1 0,0 0 0,0 1 0,-1-1 0,0 0 0,1 1 0,-1 0 0,0-1 0,0 1-1,0 0 1,0 0 0,-1 0 0,1 0 0,0 1 0,-1-1 0,1 1 0,-1-1 0,0 1 0,-3-1 0,4 1-219,-1 1 0,1 0-1,-1 0 1,1 1 0,-1-1 0,1 1 0,-1-1-1,1 1 1,-1 0 0,1-1 0,-1 1-1,1 0 1,0 1 0,0-1 0,-3 2 0,-18 15-2872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6.985"/>
    </inkml:context>
    <inkml:brush xml:id="br0">
      <inkml:brushProperty name="width" value="0.2" units="cm"/>
      <inkml:brushProperty name="height" value="0.2" units="cm"/>
    </inkml:brush>
  </inkml:definitions>
  <inkml:trace contextRef="#ctx0" brushRef="#br0">5 1 9026,'-4'6'5089,"5"3"-4729,-1-8-496,1 3 0,7 19 80,19 60 16,-14-38 40,4 5 0,2-5-8,2 2 24,-2-12-424,1-1-1400,-4-11-1009,-1-1-544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7.156"/>
    </inkml:context>
    <inkml:brush xml:id="br0">
      <inkml:brushProperty name="width" value="0.2" units="cm"/>
      <inkml:brushProperty name="height" value="0.2" units="cm"/>
    </inkml:brush>
  </inkml:definitions>
  <inkml:trace contextRef="#ctx0" brushRef="#br0">0 1 8378,'23'32'2424,"-3"-5"481,5 1-2217,-3-6-1016,1-2-736,-10-5-745,-11 0-1095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7.531"/>
    </inkml:context>
    <inkml:brush xml:id="br0">
      <inkml:brushProperty name="width" value="0.2" units="cm"/>
      <inkml:brushProperty name="height" value="0.2" units="cm"/>
    </inkml:brush>
  </inkml:definitions>
  <inkml:trace contextRef="#ctx0" brushRef="#br0">1 500 1496,'5'-21'861,"2"0"-1,0 0 1,15-30-1,-8 26-715,1 0 0,1 1 0,0 1 0,27-28 0,-5 12 53,2 2-1,2 2 1,69-46-1,-102 75 52,1 0 230,-1-1-1,1 1 1,1 1-1,-1 0 0,12-4 1,-21 9-447,-1 0 0,1-1 0,-1 1 0,1 0 0,-1 0-1,1 0 1,0 0 0,-1 0 0,1 0 0,-1 0 0,1 0 0,-1 0 0,1 0 0,0 0 0,-1 0 0,1 1 0,-1-1 0,1 0 0,-1 0 0,1 1 0,-1-1 0,1 0 0,-1 0 0,1 1 0,-1-1 0,1 1 0,-1-1 0,0 0 0,1 1 0,-1-1-1,1 1 1,-1-1 0,0 1 0,0-1 0,1 1 0,-1-1 0,0 1 0,0 0 0,0-1 0,1 1 0,-1-1 0,0 1 0,0-1 0,0 1 0,0 0 0,0-1 0,0 2 0,-4 34 79,3-29-61,-23 202-72,23-176 36,1-1 0,2 0 0,0 1 0,12 46 0,-12-69 9,1 0 0,1 0 0,-1-1 0,2 1 0,-1-1 1,1 0-1,10 13 0,-13-19-10,-1-1 0,1 1 0,0-1 0,0 0 0,1 0 1,-1 0-1,0 0 0,1 0 0,-1 0 0,1-1 0,0 1 0,-1-1 0,1 0 1,0 0-1,0 0 0,0 0 0,0 0 0,0-1 0,0 1 0,0-1 0,0 0 1,0 0-1,0 0 0,0 0 0,0 0 0,0-1 0,0 1 0,0-1 0,4-2 1,-3 2-4,-1-1 0,0 0 0,-1 0 0,1 0 0,0 0 0,0 0 0,-1-1 0,0 1 0,1-1 0,-1 0 0,0 1 0,0-1 0,0 0 0,-1 0 0,1 0 0,-1-1 0,1 1 0,-1 0 0,0-1 0,0-5 0,0 7-184,-1 0 0,1-1 0,-1 1-1,0-1 1,0 1 0,0-1 0,0 1 0,-1-1 0,1 1 0,-1 0 0,1-1 0,-1 1-1,0 0 1,0-1 0,0 1 0,0 0 0,0 0 0,-1 0 0,1 0 0,-1 0 0,1 0-1,-1 0 1,0 0 0,1 1 0,-1-1 0,0 1 0,0-1 0,0 1 0,-4-2-1,-25-7-2969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7.881"/>
    </inkml:context>
    <inkml:brush xml:id="br0">
      <inkml:brushProperty name="width" value="0.2" units="cm"/>
      <inkml:brushProperty name="height" value="0.2" units="cm"/>
    </inkml:brush>
  </inkml:definitions>
  <inkml:trace contextRef="#ctx0" brushRef="#br0">1 1 8898,'4'25'2008,"-2"-2"745,-2 2-2633,3 5-408,0 4-24,-3 8 24,0 2 24,-5 9 80,0-3 192,3 2-224,2-11-465,4-3-1807,4-13 207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8.055"/>
    </inkml:context>
    <inkml:brush xml:id="br0">
      <inkml:brushProperty name="width" value="0.2" units="cm"/>
      <inkml:brushProperty name="height" value="0.2" units="cm"/>
    </inkml:brush>
  </inkml:definitions>
  <inkml:trace contextRef="#ctx0" brushRef="#br0">1 1 9170,'7'33'2553,"3"6"527,0-6-2728,1-1-1440,1-7-680,-6-3-1073,-6-3-240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48.573"/>
    </inkml:context>
    <inkml:brush xml:id="br0">
      <inkml:brushProperty name="width" value="0.2" units="cm"/>
      <inkml:brushProperty name="height" value="0.2" units="cm"/>
    </inkml:brush>
  </inkml:definitions>
  <inkml:trace contextRef="#ctx0" brushRef="#br0">1 370 792,'3'-3'122,"0"-1"0,0 1 0,0 0 0,0 0 0,1 0 0,-1 0 0,1 1-1,0-1 1,0 1 0,0 0 0,8-3 0,6-1 385,29-5 0,-23 5-97,33-6-177,76-5 0,-37 7-124,265-51 214,9 0-268,49 12-45,12-8 13,-17 13 49,-20 49 229,-10 33 128,91 6 836,-308-34-640,425 34 44,263 36-588,-424-26-17,-119-12-40,-148-23-62,265 34-2723,-358-43 966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8.512"/>
    </inkml:context>
    <inkml:brush xml:id="br0">
      <inkml:brushProperty name="width" value="0.2" units="cm"/>
      <inkml:brushProperty name="height" value="0.2" units="cm"/>
    </inkml:brush>
  </inkml:definitions>
  <inkml:trace contextRef="#ctx0" brushRef="#br0">162 25 6801,'2'0'183,"91"-20"6388,-81 18-6461,-1 1 1,1 0-1,14 1 0,-26 0-131,0 1 0,0-1 0,1 0-1,-1 1 1,0-1 0,0 0 0,0 1 0,0-1-1,1 0 1,-1 1 0,0-1 0,0 1 0,0-1-1,0 0 1,0 1 0,0-1 0,0 1-1,0-1 1,0 0 0,0 1 0,0-1 0,0 0-1,-1 1 1,1-1 0,0 1 0,0-1-1,0 0 1,0 1 0,-1-1 0,1 0 0,0 1-1,-1-1 1,-9 21-211,8-17 135,-15 33 7,2 0 1,1 0-1,2 1 1,-8 47-1,16-58 146,0 1 0,1-1-1,2 1 1,1-1 0,1 1 0,10 54-1,-7-67 3,0 0 0,1 0 0,1 0 0,0-1 0,14 24 0,-15-31-30,0 0 1,-1 0-1,2 0 1,-1-1-1,1 0 1,0 0-1,1-1 1,-1 1-1,1-1 1,0-1-1,0 1 0,12 4 1,-16-8-4,0 0 0,0-1-1,0 1 1,0-1 0,0 0 0,0 0 0,0 0-1,0 0 1,0 0 0,4-1 0,-6 1-12,-1 0 1,1-1-1,-1 1 1,1 0-1,0 0 1,-1 0-1,1 0 1,-1-1-1,1 1 1,-1 0-1,1-1 0,-1 1 1,1 0-1,-1-1 1,1 1-1,-1 0 1,1-1-1,-1 1 1,1-1-1,-1 1 1,0-1-1,1 1 1,-1-1-1,0 1 0,0-1 1,1 0-1,-1 1 1,0-1-1,0 1 1,0-1-1,0 0 1,0 1-1,0-1 1,0 1-1,0-1 1,0 0-1,0 1 0,0-1 1,0 1-1,0-1 1,0 0-1,0 1 1,-1-1-1,1 1 1,0-1-1,0 1 1,-1-1-1,1 1 1,0-1-1,-1 1 0,1-1 1,-1 1-1,1-1 1,-1 1-1,0-1 1,-1-2-43,-1 1 0,0 0 0,1 0 0,-1 0 0,0 0 0,0 1 1,0-1-1,0 1 0,0 0 0,0 0 0,0 0 0,0 0 0,-1 0 0,1 1 0,0-1 1,-1 1-1,1 0 0,0 0 0,-1 0 0,-5 1 0,-5 1-388,1 1-1,0 0 1,-23 8-1,17-3 143,-1 1-1,1 1 1,0 1-1,1 0 1,1 1-1,-18 16 1,21-16 452,1 1 0,0 1 0,1 0 0,0 0 0,1 1 0,1 1 0,-11 20 0,20-35-156,0 1 1,0-1-1,1 0 0,-1 1 0,1-1 0,-1 1 0,1-1 1,-1 1-1,1 0 0,0-1 0,0 1 0,-1-1 1,1 1-1,0 0 0,1-1 0,-1 1 0,0-1 1,0 1-1,1-1 0,0 4 0,0-4-28,0 0 1,0 0-1,0 0 0,0 0 0,0-1 1,0 1-1,0 0 0,1-1 0,-1 1 1,0-1-1,0 1 0,0-1 0,1 1 1,-1-1-1,0 0 0,1 1 1,-1-1-1,0 0 0,3 0 0,5-1-357,1 1 0,0-2 0,0 1 0,-1-1 0,14-5 0,-12 3-273,-1 0 0,1 0-1,17-11 1,43-39-2324,-69 53 2897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3.514"/>
    </inkml:context>
    <inkml:brush xml:id="br0">
      <inkml:brushProperty name="width" value="0.2" units="cm"/>
      <inkml:brushProperty name="height" value="0.2" units="cm"/>
    </inkml:brush>
  </inkml:definitions>
  <inkml:trace contextRef="#ctx0" brushRef="#br0">1 0 3745,'0'5'567,"-1"0"-1,2 0 1,-1 0 0,0 0 0,1 0 0,0 0-1,0 0 1,1 0 0,-1-1 0,3 6-1,2 5-557,-2 1 0,0-1 0,0 1 0,-2 1 0,0-1 0,0 0 0,-3 32 0,1-24 7,0 0 0,2-1 0,5 28 0,-5-44 14,0 0 1,0 0-1,1 0 1,0 0-1,0-1 0,0 1 1,1-1-1,0 0 1,0 0-1,1 0 1,-1 0-1,1-1 1,1 0-1,7 7 1,-9-9 16,0 0 0,0-1 0,0 1 1,1-1-1,-1 0 0,1 0 1,-1 0-1,1-1 0,-1 1 0,1-1 1,0 0-1,0-1 0,-1 1 1,1-1-1,0 0 0,0 0 1,0 0-1,0-1 0,0 0 0,-1 0 1,1 0-1,0 0 0,-1-1 1,1 0-1,-1 0 0,1 0 0,4-3 1,-1-1 76,1-1 1,-1 1 0,-1-1 0,1 0-1,-1-1 1,0 0 0,-1 0-1,0-1 1,0 1 0,-1-1-1,8-18 1,-4 2 549,-1 0 0,-2-1 0,7-51 0,-4 23 127,-9 54-804,0 0 0,0-1 0,0 1 0,0 0 0,0 0 0,0-1 0,0 1 0,0 0 0,0-1 0,0 1 0,0 0 0,0 0 0,1-1-1,-1 1 1,0 0 0,0-1 0,0 1 0,0 0 0,0 0 0,1 0 0,-1-1 0,0 1 0,0 0 0,1 0 0,-1-1 0,0 1 0,0 0 0,1 0 0,-1 0 0,0 0 0,0 0 0,1 0 0,-1-1 0,8 9-147,5 18-77,-12-24 223,22 53-61,-3 1 0,-2 1 0,16 84 0,-30-112-23,0 1 0,-2 0 0,-1 0 1,-2 0-1,-1 0 0,-1-1 1,-1 1-1,-15 52 0,5-45-150,0-1-1,-3 0 1,-1-1-1,-1 0 1,-35 44-1,50-74 275,0 1-1,0-1 0,-1 0 0,0 0 1,0 0-1,-9 6 0,14-11-19,-1 1-1,0-1 0,1 0 0,-1 1 0,0-1 1,0 0-1,1 1 0,-1-1 0,0 0 1,0 0-1,0 0 0,1 0 0,-1 0 1,0 0-1,0 0 0,0 0 0,1 0 0,-1 0 1,0 0-1,0-1 0,1 1 0,-1 0 1,-1-1-1,1 0 9,0 0 0,-1-1 0,1 1-1,0 0 1,0-1 0,1 1 0,-1-1 0,0 1 0,0-1 0,1 1 0,-1-1 0,1 1 0,-1-1-1,1 0 1,0 1 0,-1-3 0,-1-13 21,1 1 0,0-1 0,1 0 0,1 0 0,0 1 0,1-1 0,1 0 0,1 1 0,0 0 0,1 0 0,1 0 0,15-29 0,-4 15-267,1 1-1,2 1 1,0 1-1,2 1 1,37-35 0,-41 43-1026,-1 1 1,-1-2 0,16-23 0,-3-7-2445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4.769"/>
    </inkml:context>
    <inkml:brush xml:id="br0">
      <inkml:brushProperty name="width" value="0.2" units="cm"/>
      <inkml:brushProperty name="height" value="0.2" units="cm"/>
    </inkml:brush>
  </inkml:definitions>
  <inkml:trace contextRef="#ctx0" brushRef="#br0">6 1 3841,'-6'11'5960,"7"4"-4591,1-8-1519,45 150 327,-27-99-160,13 63 1,-32-117-82,2 9-906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4.973"/>
    </inkml:context>
    <inkml:brush xml:id="br0">
      <inkml:brushProperty name="width" value="0.2" units="cm"/>
      <inkml:brushProperty name="height" value="0.2" units="cm"/>
    </inkml:brush>
  </inkml:definitions>
  <inkml:trace contextRef="#ctx0" brushRef="#br0">0 1 6553,'15'20'1617,"1"-2"511,2 4-1848,4 5-216,0-2-40,0 5 0,-4-3 32,-3 1 144,-4-6 16,-4 3 16,-5-5-24,-14-1-1928,-13-5-616,-17-7-513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5.173"/>
    </inkml:context>
    <inkml:brush xml:id="br0">
      <inkml:brushProperty name="width" value="0.2" units="cm"/>
      <inkml:brushProperty name="height" value="0.2" units="cm"/>
    </inkml:brush>
  </inkml:definitions>
  <inkml:trace contextRef="#ctx0" brushRef="#br0">1 318 6041,'25'-28'2713,"-2"9"-33,7-3-1319,5 1-1017,5-5-288,-4 1-320,3-2-152,-5 2-88,-1-1-209,-3 5-23,-1-2-280,-8 7-184,-2-1-665,-4 6-87,-2 1-305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05.487"/>
    </inkml:context>
    <inkml:brush xml:id="br0">
      <inkml:brushProperty name="width" value="0.2" units="cm"/>
      <inkml:brushProperty name="height" value="0.2" units="cm"/>
    </inkml:brush>
  </inkml:definitions>
  <inkml:trace contextRef="#ctx0" brushRef="#br0">0 0 2104,'8'1'486,"0"0"0,0 0-1,0 0 1,-1 1 0,1 1-1,0-1 1,10 6 0,-15-6-323,0 0 0,0 0 0,0 0 1,0 1-1,0-1 0,0 1 0,-1 0 1,1 0-1,-1 0 0,0 0 0,0 0 1,0 0-1,0 1 0,-1-1 0,1 1 1,-1-1-1,0 1 0,1 6 0,1 10-67,-2 0 0,0 1 0,-1-1 0,-1 1-1,-6 32 1,-1 41 271,8-83-259,0 0 0,1 0 1,0 0-1,1 0 1,0 0-1,6 15 1,-7-22-48,1 0 1,0 0-1,1 0 1,-1 0-1,1 0 1,-1-1-1,1 1 1,0-1-1,1 1 1,-1-1-1,0 0 1,6 3-1,-8-5-35,1 0 1,-1 0-1,1-1 0,-1 1 0,1 0 0,0-1 0,-1 1 1,1-1-1,0 1 0,-1-1 0,1 0 0,0 0 0,0 0 1,-1 0-1,1 0 0,0 0 0,0 0 0,-1-1 0,1 1 1,0 0-1,0-1 0,-1 0 0,1 1 0,-1-1 0,1 0 1,-1 0-1,1 0 0,-1 0 0,1 0 0,-1 0 1,0 0-1,1 0 0,-1-1 0,0 1 0,1-2 0,0 1 3,-1 0 0,1-1-1,0 1 1,-1-1 0,0 1-1,1-1 1,-1 1-1,0-1 1,-1 0 0,1 1-1,0-1 1,-1 0 0,1 0-1,-1 0 1,0 1 0,0-1-1,0 0 1,0 0-1,-1 0 1,1 0 0,-1 1-1,0-1 1,1 0 0,-1 0-1,-1 1 1,1-1-1,0 1 1,0-1 0,-4-3-1,3 3-37,0 0-1,-1 1 1,0-1-1,0 0 1,0 1-1,0 0 1,0-1-1,0 1 1,-1 1-1,1-1 1,0 0-1,-1 1 1,0 0-1,1-1 1,-1 1-1,0 1 0,0-1 1,1 1-1,-1-1 1,0 1-1,-7 1 1,4 0-359,1 0 0,-1 1 0,1 0 0,-1 0 0,1 1 0,0-1 0,0 1 0,0 1 0,1-1 0,-1 1 0,1 0 0,-1 0 0,1 1 0,1 0 0,-1 0 0,-5 7 0,-12 19-2862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11.380"/>
    </inkml:context>
    <inkml:brush xml:id="br0">
      <inkml:brushProperty name="width" value="0.2" units="cm"/>
      <inkml:brushProperty name="height" value="0.2" units="cm"/>
    </inkml:brush>
  </inkml:definitions>
  <inkml:trace contextRef="#ctx0" brushRef="#br0">23 51 1928,'1'-16'1137,"-4"7"-289,-2-1-896,-2 5-816,-2-5-313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11.830"/>
    </inkml:context>
    <inkml:brush xml:id="br0">
      <inkml:brushProperty name="width" value="0.2" units="cm"/>
      <inkml:brushProperty name="height" value="0.2" units="cm"/>
    </inkml:brush>
  </inkml:definitions>
  <inkml:trace contextRef="#ctx0" brushRef="#br0">90 215 1264,'-23'0'1510,"16"0"-1109,-1 0 0,1 0 0,0 0 0,0-1 0,-1 0 0,1-1 1,-7-2-1,14 4-387,0 0 0,0 0 0,0 0 0,0 0 1,-1 0-1,1 0 0,0 0 0,0 0 0,0 0 0,0 0 1,0 0-1,0-1 0,0 1 0,0 0 0,0 0 1,0 0-1,0 0 0,0 0 0,0 0 0,0 0 1,0 0-1,0-1 0,0 1 0,0 0 0,0 0 0,0 0 1,0 0-1,0 0 0,0 0 0,0 0 0,0 0 1,0-1-1,0 1 0,0 0 0,0 0 0,0 0 0,0 0 1,0 0-1,0 0 0,0 0 0,0 0 0,0-1 1,0 1-1,0 0 0,0 0 0,0 0 0,0 0 0,1 0 1,-1 0-1,0 0 0,0 0 0,0 0 0,13-5 704,309-39 342,-227 35-970,237-28-30,642-60 849,-777 86 400,258 20 0,-430-5-926,-25-4-379,0 0-1,0 0 1,0 0-1,0 0 1,0 0 0,0 0-1,-1 0 1,1 0-1,0 0 1,0 0 0,0 0-1,0 0 1,0 0 0,0 0-1,0 0 1,-1 0-1,1 0 1,0 0 0,0 0-1,0 0 1,0 0-1,0 0 1,0 0 0,-1 0-1,1 0 1,0 0-1,0 0 1,0 0 0,0 0-1,0 0 1,0 1 0,0-1-1,0 0 1,0 0-1,-1 0 1,1 0 0,0 0-1,0 0 1,0 0-1,0 1 1,0-1 0,0 0-1,0 0 1,0 0-1,0 0 1,0 0 0,0 0-1,0 0 1,0 1-1,0-1 1,0 0 0,0 0-1,0 0 1,0 0 0,0 0-1,0 0 1,0 1-1,0-1 1,0 0 0,0 0-1,0 0 1,1 0-1,-1 0 1,0 0 0,0 0-1,0 0 1,0 1-1,0-1 1,0 0 0,-43 7-48,-138-1-5969,130-3 2758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13.419"/>
    </inkml:context>
    <inkml:brush xml:id="br0">
      <inkml:brushProperty name="width" value="0.2" units="cm"/>
      <inkml:brushProperty name="height" value="0.2" units="cm"/>
    </inkml:brush>
  </inkml:definitions>
  <inkml:trace contextRef="#ctx0" brushRef="#br0">1 118 3777,'6'3'3032,"8"-2"-2773,423-13 1507,-4-30-1465,-15-18-511,-407 58 41,0 0 0,0 0 1,0 1-1,0 1 0,0 0 1,0 0-1,-1 1 0,1 0 1,0 1-1,0 1 0,-1 0 1,17 6-1,-8 2-1506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14.665"/>
    </inkml:context>
    <inkml:brush xml:id="br0">
      <inkml:brushProperty name="width" value="0.2" units="cm"/>
      <inkml:brushProperty name="height" value="0.2" units="cm"/>
    </inkml:brush>
  </inkml:definitions>
  <inkml:trace contextRef="#ctx0" brushRef="#br0">17 357 3345,'-2'-3'731,"-12"-20"2859,14 22-3534,0 1 1,0-1-1,-1 0 0,1 1 1,0-1-1,0 0 0,0 1 0,0-1 1,0 1-1,0-1 0,1 0 0,-1 1 1,0-1-1,0 1 0,0-1 1,0 0-1,1 1 0,-1-1 0,0 1 1,1-1-1,-1 1 0,0-1 1,1 1-1,-1-1 0,1 1 0,-1-1 1,0 1-1,1 0 0,-1-1 1,1 1-1,-1 0 0,1-1 0,0 1 1,-1 0-1,1 0 0,-1-1 0,1 1 1,0 0-1,-1 0 0,1 0 1,-1 0-1,2 0 0,355-100 202,-3-21-108,-210 71 9,-122 41-330,0 2 0,1 0-1,0 2 1,1 0 0,-1 1 0,1 2 0,31 0-1,-40 4-1952,-3 2-322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49.347"/>
    </inkml:context>
    <inkml:brush xml:id="br0">
      <inkml:brushProperty name="width" value="0.2" units="cm"/>
      <inkml:brushProperty name="height" value="0.2" units="cm"/>
    </inkml:brush>
  </inkml:definitions>
  <inkml:trace contextRef="#ctx0" brushRef="#br0">0 0 2112,'20'12'1193,"-9"-8"-737,-9-7-864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15.368"/>
    </inkml:context>
    <inkml:brush xml:id="br0">
      <inkml:brushProperty name="width" value="0.2" units="cm"/>
      <inkml:brushProperty name="height" value="0.2" units="cm"/>
    </inkml:brush>
  </inkml:definitions>
  <inkml:trace contextRef="#ctx0" brushRef="#br0">10 20 5521,'-9'-7'3931,"23"7"-3689,586-8 1207,-586 7-1416,12 0-75,0-1-221,1 1 0,0 2 0,0 0-1,39 8 1,-45-2-1789,-3 3-281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16.064"/>
    </inkml:context>
    <inkml:brush xml:id="br0">
      <inkml:brushProperty name="width" value="0.2" units="cm"/>
      <inkml:brushProperty name="height" value="0.2" units="cm"/>
    </inkml:brush>
  </inkml:definitions>
  <inkml:trace contextRef="#ctx0" brushRef="#br0">19 51 7450,'-18'5'4970,"21"-11"-4950,-3 6-37,1-1 1,0 0-1,0 1 1,-1-1-1,1 1 0,0-1 1,0 1-1,0-1 1,0 1-1,0 0 0,0 0 1,0-1-1,-1 1 1,1 0-1,0 0 1,0 0-1,0 0 0,2 0 1,13-1 27,350-40 1307,-300 39-1489,0 3 0,0 3 0,114 21-1,-162-21-935,0 1 0,-1 0-1,1 2 1,28 14-1,-17-2-1867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16.587"/>
    </inkml:context>
    <inkml:brush xml:id="br0">
      <inkml:brushProperty name="width" value="0.2" units="cm"/>
      <inkml:brushProperty name="height" value="0.2" units="cm"/>
    </inkml:brush>
  </inkml:definitions>
  <inkml:trace contextRef="#ctx0" brushRef="#br0">0 117 5817,'39'-8'2073,"1"-2"127,17-3-1352,8-2-1056,24-4-208,-4 5-40,11-1-16,-15 5 48,5 2 176,-20 4 168,0 4-744,-17 4-905,-8 8 25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16.896"/>
    </inkml:context>
    <inkml:brush xml:id="br0">
      <inkml:brushProperty name="width" value="0.2" units="cm"/>
      <inkml:brushProperty name="height" value="0.2" units="cm"/>
    </inkml:brush>
  </inkml:definitions>
  <inkml:trace contextRef="#ctx0" brushRef="#br0">1 54 7242,'63'7'1344,"12"-12"112,45-17-3392,14-11-641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22.080"/>
    </inkml:context>
    <inkml:brush xml:id="br0">
      <inkml:brushProperty name="width" value="0.2" units="cm"/>
      <inkml:brushProperty name="height" value="0.2" units="cm"/>
    </inkml:brush>
  </inkml:definitions>
  <inkml:trace contextRef="#ctx0" brushRef="#br0">2707 310 3785,'-14'-20'3597,"13"18"-3618,0 1 0,0-1 0,0 0 1,0 0-1,0 1 0,-1-1 0,1 1 0,-1-1 1,1 1-1,-1 0 0,1-1 0,-1 1 0,0 0 0,0 0 1,1 0-1,-1 0 0,0 1 0,0-1 0,-3 0 0,-99-16-1345,64 12 1686,-51-13 0,37 0 903,-100-48 1,102 41-1095,-110-36 1,100 45-159,-2 3 1,1 3 0,-123-5 0,140 15 10,-1 2 0,2 2 0,-1 3 1,0 1-1,1 2 0,-54 20 0,-3 12 12,3 4 0,1 5 0,3 4 0,-119 90 0,187-125 18,1 1 0,0 1 0,-33 38 0,47-46-8,1 0 0,1 1 0,1 1 1,0-1-1,1 2 0,1-1 0,0 1 0,-5 23 0,-38 201 4,20-84 0,-49 254 30,64-299-17,-1 196 0,17-197-13,0 248 17,-29-2-2,0-194-11,-17 168 0,38-132-102,-11 133-1961,-29-47-733,1-1 1334,37-207 1393,2 135 1,27 29-660,-6-115 206</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0:22.759"/>
    </inkml:context>
    <inkml:brush xml:id="br0">
      <inkml:brushProperty name="width" value="0.2" units="cm"/>
      <inkml:brushProperty name="height" value="0.2" units="cm"/>
    </inkml:brush>
  </inkml:definitions>
  <inkml:trace contextRef="#ctx0" brushRef="#br0">1 6087 872,'10'25'130,"72"157"344,-64-147-414,2-1 0,1-1 0,26 31 0,-36-51 114,0-1 0,1-1-1,1 0 1,0 0 0,0-1 0,1-1-1,0 0 1,27 12 0,-18-12 60,0-1 0,0-1 0,0-1 0,1-1 0,33 2 0,3-5-38,-1-2-1,0-3 0,0-3 1,64-14-1,-112 18-191,264-43 50,-196 36-33,125 1 0,-91 14 0,115-1 62,-219-6-43,0 1 0,-1-1 0,1-1-1,0 0 1,-1 0 0,0 0 0,1-1 0,-1 0-1,0-1 1,-1 0 0,13-8 0,-12 5 37,-1 1 0,0-1 0,0 0 0,-1-1 0,0 0 0,-1 0 0,1 0 0,-1-1 0,-1 1 0,5-12 0,12-39 22,-1-2 1,20-116-1,-25 100-79,-2 17-9,44-230 260,-45 207-76,1-134 0,-18 86 538,-25-150 0,-120-1212 3272,144 1409-3847,-18-370 577,14-74-245,20 6-375,-4 11-222,-5 457 83,5-386-347,16-38-1784,-18 200-1989,-9 159 1477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4:25.576"/>
    </inkml:context>
    <inkml:brush xml:id="br0">
      <inkml:brushProperty name="width" value="0.2" units="cm"/>
      <inkml:brushProperty name="height" value="0.2" units="cm"/>
    </inkml:brush>
  </inkml:definitions>
  <inkml:trace contextRef="#ctx0" brushRef="#br0">52 956 1712,'-20'-7'970,"17"5"-650,-1 0 1,1 1-1,-1 0 1,1-1-1,-1 2 1,-6-2 464,23 10-837,-3-3 49,0 0-1,1 0 1,0-1 0,0 0-1,0-1 1,0 0-1,0-1 1,1 0-1,-1-1 1,1 0-1,-1-1 1,13-1-1,397-61 160,-266 33-126,481-75 3,220-22-32,157-17 7,111-3-24,-89 37 95,-217 29 1018,-134 15 266,-666 63-1349,131-17 32,-143 19-49,-1-1 0,0-1 0,0 1 0,0-1 0,0 0 0,0 0 0,9-5 0,-13 6 4,-1 1 0,1 0-1,-1-1 1,0 1 0,1 0-1,-1-1 1,0 1-1,1-1 1,-1 1 0,0 0-1,1-1 1,-1 1 0,0-1-1,0 1 1,1-1 0,-1 1-1,0-1 1,0 1 0,0-1-1,0 1 1,0-1 0,0 1-1,0-1 1,0 0 0,0 1-1,0-1 1,0 0-1,-1 0 4,0-1 0,0 1 0,0 0 0,0 0 0,0-1 0,0 1 0,0 0 0,0 0 0,0 0 0,-1 0 0,1 0 0,0 0 0,-4-1 0,-9-5-227,-2 1 0,1 1 1,-1 0-1,0 1 0,0 0 0,-20-1 1,17 2-912,-16-6-726</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4:26.007"/>
    </inkml:context>
    <inkml:brush xml:id="br0">
      <inkml:brushProperty name="width" value="0.2" units="cm"/>
      <inkml:brushProperty name="height" value="0.2" units="cm"/>
    </inkml:brush>
  </inkml:definitions>
  <inkml:trace contextRef="#ctx0" brushRef="#br0">0 71 8730,'4'1'4713,"16"0"-4545,17 2-144,9 0-48,12 2 32,-3-1 40,3 1 64,-6-1 16,4-2-16,-8 0-32,11-4-56,-3-3-296,9-5-664,-7-3-377,3-7-1055,-10-2-425,-4-6-343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4:26.393"/>
    </inkml:context>
    <inkml:brush xml:id="br0">
      <inkml:brushProperty name="width" value="0.2" units="cm"/>
      <inkml:brushProperty name="height" value="0.2" units="cm"/>
    </inkml:brush>
  </inkml:definitions>
  <inkml:trace contextRef="#ctx0" brushRef="#br0">1 38 1744,'9'-12'2073,"-8"11"-1786,1-1 0,-1 0 1,0 0-1,0 1 1,1-1-1,-1 0 1,1 1-1,-1 0 0,1-1 1,0 1-1,-1 0 1,1 0-1,0 0 1,0 0-1,0 0 1,0 0-1,0 0 0,0 1 1,0-1-1,0 1 1,0 0-1,3-1 1,33 5-216,0 2 1,0 2 0,0 1 0,44 18 0,-70-23-56,-10-4-17,3 2 4,0 0 1,0-1-1,0 1 1,0 1 0,0-1-1,5 4 1,-10-5 5,0-1 1,0 0-1,0 0 0,0 0 1,0 0-1,0 1 0,0-1 1,0 0-1,0 0 0,0 0 1,1 1-1,-1-1 0,-1 0 1,1 0-1,0 0 0,0 0 1,0 1-1,0-1 0,0 0 1,0 0-1,0 0 0,0 1 1,0-1-1,0 0 0,0 0 1,0 0-1,0 0 0,-1 0 1,1 1-1,0-1 0,0 0 1,0 0-1,0 0 0,0 0 1,-1 0-1,1 0 0,0 0 1,0 1-1,0-1 0,0 0 1,-1 0-1,1 0 0,0 0 1,0 0-1,0 0 0,-1 0 1,1 0-1,0 0 0,-1 0 1,-15 5 768,6-1 458,10-3-1179,1 0 0,0 0 1,0 1-1,0-1 0,0 0 1,0 0-1,0 0 0,0 0 1,0 0-1,0-1 0,0 1 1,0 0-1,2 1 0,5 2 40,16 14-75,0 1-1,-2 1 0,0 0 0,-1 2 0,28 37 0,-43-50-34,0 1-1,0 0 0,-1 0 1,0 1-1,-1 0 1,0-1-1,3 20 1,-5-22 8,-1 1 0,-1 0 1,0-1-1,0 1 1,0-1-1,-1 1 1,-1-1-1,1 1 0,-1-1 1,-1 0-1,-4 12 1,1-8 4,-1 0 0,0 0 1,-1-1-1,0 0 0,-1 0 1,0-1-1,-1 0 0,0-1 1,0 0-1,-1 0 0,0-1 1,0-1-1,-1 0 0,0 0 1,0-1-1,-1-1 0,0 0 1,0-1-1,0 0 0,0-1 1,-22 2-1,33-4-42,0-1 0,0 0 0,1 0 0,-1 0-1,0 0 1,1 0 0,-1 0 0,0 0 0,0-1 0,1 1 0,-1-1 0,0 1 0,1-1-1,-1 1 1,1-1 0,-1 0 0,1 0 0,-1 0 0,1 0 0,-1 0 0,1 0 0,0 0-1,0-1 1,-1 1 0,1 0 0,0-1 0,0 1 0,1-1 0,-1 1 0,0-1 0,0 1-1,1-1 1,-2-2 0,1-2-511,1 0-1,-1 1 1,1-1-1,0 0 1,0 0-1,0 0 0,1 1 1,2-11-1,7-24-3174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4:26.797"/>
    </inkml:context>
    <inkml:brush xml:id="br0">
      <inkml:brushProperty name="width" value="0.2" units="cm"/>
      <inkml:brushProperty name="height" value="0.2" units="cm"/>
    </inkml:brush>
  </inkml:definitions>
  <inkml:trace contextRef="#ctx0" brushRef="#br0">1 45 5025,'22'-5'1871,"40"-15"-1,-23 6-831,-35 13-1041,-1 0 1,1 0-1,0 0 0,-1 0 1,1 1-1,0 0 1,0-1-1,-1 1 1,1 1-1,0-1 0,0 0 1,-1 1-1,1 0 1,0 0-1,-1 0 1,5 2-1,-6-2-5,0 1 0,1 0 0,-1-1 0,0 1 0,0 0 0,0 0 0,0 0 0,-1 0-1,1 1 1,-1-1 0,1 0 0,-1 1 0,0-1 0,0 1 0,0 0 0,0-1 0,0 1 0,0 0 0,-1-1 0,0 1 0,1 0 0,-1 0 0,0 2 0,0 13 22,-2 0 0,1-1 0,-2 1 0,0-1 0,-9 25 0,-1-4 34,-23 49 0,2-17 2790,42-73-1816,16-7-802,-11 7-240,0 0-1,1 1 0,-1 0 1,0 1-1,1 1 0,-1 0 1,1 1-1,-1 0 1,1 1-1,22 6 0,-4 4-228,-20-7-787,0 0 0,1-1 1,-1-1-1,25 4 0,-16-7-1766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50.692"/>
    </inkml:context>
    <inkml:brush xml:id="br0">
      <inkml:brushProperty name="width" value="0.2" units="cm"/>
      <inkml:brushProperty name="height" value="0.2" units="cm"/>
    </inkml:brush>
  </inkml:definitions>
  <inkml:trace contextRef="#ctx0" brushRef="#br0">0 552 928,'198'-35'938,"55"-13"-1136,-92 3 670,153-30 1925,23 36-1757,-60 8-453,74-19 936,121-10-41,806 0 0,-1023 58-951,281-39 0,13-16-126,-375 49-7,211 15-1,-33 25 27,-8-5 17,526-18 180,408-19 1485,-585 3-1282,107-11 596,-202 35-521,-240-27 4,383-3-83,94 50-104,-187-3 77,-369-24-374,207 5-534,-326-20-3015,-97-1 854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4:27.205"/>
    </inkml:context>
    <inkml:brush xml:id="br0">
      <inkml:brushProperty name="width" value="0.2" units="cm"/>
      <inkml:brushProperty name="height" value="0.2" units="cm"/>
    </inkml:brush>
  </inkml:definitions>
  <inkml:trace contextRef="#ctx0" brushRef="#br0">0 21 6881,'0'1'5074,"11"-16"-4306,0 11-800,-1 2-328,-1 4-24,-3 1 39,-2 1 105,-1-3 496,-3-2-39,0-1-17,0 1-80,0 0-224,1-2-417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4:27.519"/>
    </inkml:context>
    <inkml:brush xml:id="br0">
      <inkml:brushProperty name="width" value="0.2" units="cm"/>
      <inkml:brushProperty name="height" value="0.2" units="cm"/>
    </inkml:brush>
  </inkml:definitions>
  <inkml:trace contextRef="#ctx0" brushRef="#br0">105 3 7074,'-8'-2'4326,"8"2"-4269,1 10 703,13 23-1306,-4-11 612,38 96 20,30 81 691,-74-187-763,0 0 0,-1 0 0,0 0 0,-1 0 0,0 1 0,0 20 0,-2-30-71,0 0 1,0-1 0,-1 1-1,1 0 1,0-1 0,-1 1-1,0 0 1,0-1 0,0 1-1,0-1 1,0 0 0,0 1-1,0-1 1,-1 0 0,1 1-1,-1-1 1,0 0 0,1 0-1,-1-1 1,0 1 0,0 0-1,-1 0 1,1-1 0,0 1-1,0-1 1,-1 0 0,1 0-1,-1 0 1,1 0 0,-1 0-1,1 0 1,-1-1 0,1 1-1,-1-1 1,0 0 0,1 0-1,-5 0 1,-1-1-170,1 1 1,-1-2-1,1 1 1,0-1-1,-1 0 0,1 0 1,0-1-1,0 0 1,1-1-1,-1 1 0,1-1 1,0 0-1,-11-9 1,8 5-140,1-1 0,-1 1 0,1-1 0,1 0 0,0-1 0,0 0 1,-10-21-1,-3-30-914</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4:27.741"/>
    </inkml:context>
    <inkml:brush xml:id="br0">
      <inkml:brushProperty name="width" value="0.2" units="cm"/>
      <inkml:brushProperty name="height" value="0.2" units="cm"/>
    </inkml:brush>
  </inkml:definitions>
  <inkml:trace contextRef="#ctx0" brushRef="#br0">0 18 2937,'1'0'11,"1"-2"430,0 0 1,0 0-1,1 0 1,-1 0-1,1 0 0,0 1 1,-1-1-1,5-1 1,-6 3-288,1 0 0,0 0 1,0 0-1,-1 0 0,1 0 1,0 1-1,0-1 0,-1 0 0,1 1 1,0-1-1,-1 1 0,1 0 1,-1-1-1,1 1 0,-1 0 0,1 0 1,1 2-1,79 47-80,158 74 0,-230-120-33,0 1-1,-1 0 0,1 1 1,-1 0-1,-1 1 1,1-1-1,-1 2 1,0-1-1,7 10 1,-7-6 21,0 1 0,-1 0 0,0 0 0,-1 1 0,0-1 0,5 21 0,-2-4 3,6 36-1,-13-53-420,-1 0 0,0 0 0,0 0 0,-1 0 0,-3 22 0,-9 3-1224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4:27.901"/>
    </inkml:context>
    <inkml:brush xml:id="br0">
      <inkml:brushProperty name="width" value="0.2" units="cm"/>
      <inkml:brushProperty name="height" value="0.2" units="cm"/>
    </inkml:brush>
  </inkml:definitions>
  <inkml:trace contextRef="#ctx0" brushRef="#br0">1 6 10346,'31'-2'2689,"20"-2"672,7 9-2881,27 6-3633,5 11-272,-9-7-992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4:28.171"/>
    </inkml:context>
    <inkml:brush xml:id="br0">
      <inkml:brushProperty name="width" value="0.2" units="cm"/>
      <inkml:brushProperty name="height" value="0.2" units="cm"/>
    </inkml:brush>
  </inkml:definitions>
  <inkml:trace contextRef="#ctx0" brushRef="#br0">71 188 4921,'-55'54'2489,"39"-17"-153,54-37-1176,54-6-616,39-8-488,65-11-72,11-2-64,41-5 24,-28 6 40,20-1 56,-45 4 8,15 0-408,-34 3-944,29-9-992,-29 3-393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4:31.350"/>
    </inkml:context>
    <inkml:brush xml:id="br0">
      <inkml:brushProperty name="width" value="0.2" units="cm"/>
      <inkml:brushProperty name="height" value="0.2" units="cm"/>
    </inkml:brush>
  </inkml:definitions>
  <inkml:trace contextRef="#ctx0" brushRef="#br0">0 41 1304,'188'-17'1857,"-7"4"-321,-45 5-200,-10 6-287,-34 4-545,-5 4-368,-24 3-1241,-11-3-471,-24-7-352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0:46.797"/>
    </inkml:context>
    <inkml:brush xml:id="br0">
      <inkml:brushProperty name="width" value="0.2" units="cm"/>
      <inkml:brushProperty name="height" value="0.2" units="cm"/>
    </inkml:brush>
  </inkml:definitions>
  <inkml:trace contextRef="#ctx0" brushRef="#br0">2368 212 3457,'-21'-5'784,"0"-2"0,0 0 0,0-2-1,1 0 1,1-1 0,-23-16 0,9 6-853,-36-15 0,23 16 402,-1 2 0,-57-13 0,76 24-259,0 1-1,-1 1 1,0 2 0,1 1 0,-39 3 0,-361 76-282,375-66 194,-440 127-86,408-107 68,2 3-1,1 5 0,-121 77 0,180-101 7,0 1 0,2 0-1,0 2 1,1 1-1,0 0 1,-29 41 0,38-42-7,-1-1 0,2 2 0,1-1 0,0 1 0,2 1 0,0 0 0,1 0 0,1 0 0,-3 28 0,4-12-8,2 1 0,2 0 1,1 0-1,2 0 1,1 0-1,16 61 0,-14-75 19,2-1 0,1 0 0,0 0 0,2-1 0,1 0 0,0-1 0,2-1 0,0 0-1,1-1 1,1 0 0,27 24 0,-8-15 15,2-2 0,0-1-1,2-1 1,1-3 0,0-1 0,1-2-1,2-2 1,48 12 0,3-5 37,1-4 0,169 12 1,-180-27 5,1-3 0,0-4 1,-1-4-1,0-3 0,-1-4 1,113-33-1,227-107 156,-235 66-28,-140 61 31,78-57 0,-92 59 42,-2-2 1,0-1 0,-2-1 0,-2-2-1,0-1 1,-2-1 0,41-70-1,-55 81-102,-1-1 0,0-1 0,-2 1 0,-1-2 0,0 1 0,4-34 0,-10 49-190,-2 0 0,1 1 0,-1-1 0,0 0 0,-1 0 0,0 1 0,0-1 0,-1 0 0,0 1-1,0-1 1,-1 1 0,0 0 0,-1 0 0,0 0 0,0 1 0,0-1 0,-1 1 0,0 0 0,-1 0 0,0 0 0,0 1 0,-12-10 0,-2 2-686,0 1 0,-31-16 0,-76-29-1660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1:40.909"/>
    </inkml:context>
    <inkml:brush xml:id="br0">
      <inkml:brushProperty name="width" value="0.2" units="cm"/>
      <inkml:brushProperty name="height" value="0.2" units="cm"/>
    </inkml:brush>
  </inkml:definitions>
  <inkml:trace contextRef="#ctx0" brushRef="#br0">3357 556 1816,'-15'-20'225,"0"1"0,-2 0 0,0 2-1,-2 0 1,0 1 0,0 1-1,-1 0 1,-1 2 0,-30-15 0,-116-67 897,-88-45-9,202 115-1069,-1 3 1,-111-32-1,100 40-60,0 3 0,-1 3 0,-93 1 0,99 7 6,-1 2-1,1 4 1,-106 22 0,121-16-2,0 2 0,1 2 0,0 2 1,2 1-1,-66 41 0,48-18-8,1 1 0,2 4 0,2 2 0,3 2 0,-77 96 1,68-66-3,5 2 0,3 3 0,-68 151 0,-59 235-16,6 24 36,140-403 2,-110 314 8,98-262 4,-42 225 0,65-209 16,-4 246-1,57 189 5,15-230-31,-16-137-1,35 386 0,27 43-25,99 29-327,-172-632 288,197 549-818,-190-546 834,51 88 0,-62-125 102,0 0 1,2-1 0,0-1 0,2 0 0,0-2-1,37 30 1,-26-29 43,1 0 1,1-2-1,0-2 1,0 0-1,2-2 0,0-2 1,0-1-1,48 7 1,-33-9-88,-1-2 0,1-3 0,0-1 0,0-3 0,0-2 0,-1-2 0,0-1 0,49-16 0,-34 4-73,-1-3 1,-2-3-1,0-2 0,-2-2 1,81-57-1,-57 27 38,-2-4 0,124-128 0,122-206 461,16-86-93,4-115-16,-4-163-73,-248 513 89,65-278 0,-17-200 817,-65 1 374,-83-80-513,-43 411-1000,29 293-195,-64-180 0,59 213 55,-3 0 0,-3 2 0,-2 2 0,-70-99 0,67 116-71,-2 1 0,-1 1 0,-3 3 0,-1 1 0,-87-60 0,59 55-686,-86-41 0,-48-5-641,162 74 1209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2:08.880"/>
    </inkml:context>
    <inkml:brush xml:id="br0">
      <inkml:brushProperty name="width" value="0.2" units="cm"/>
      <inkml:brushProperty name="height" value="0.2" units="cm"/>
    </inkml:brush>
  </inkml:definitions>
  <inkml:trace contextRef="#ctx0" brushRef="#br0">7 637 2905,'-7'-1'2025,"13"6"-1674,21 11-486,-9-6 273,1-1 0,0-1 0,0 0 0,1-2-1,25 6 1,-23-9 269,0 0 0,1-2-1,-1 0 1,1-2-1,-1 0 1,1-2 0,-1 0-1,0-2 1,0 0 0,-1-2-1,31-12 1,363-190 837,-340 168-1225,225-134-460,-14-27-5254,-231 155 2868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2:09.585"/>
    </inkml:context>
    <inkml:brush xml:id="br0">
      <inkml:brushProperty name="width" value="0.2" units="cm"/>
      <inkml:brushProperty name="height" value="0.2" units="cm"/>
    </inkml:brush>
  </inkml:definitions>
  <inkml:trace contextRef="#ctx0" brushRef="#br0">1 567 5081,'13'12'3220,"0"18"-3478,-6-11 454,39 104 284,-45-119-332,1-1-1,-1 1 1,1 0 0,0-1-1,0 1 1,0-1-1,0 1 1,1-1 0,0 0-1,-1 0 1,1 0-1,0 0 1,5 3 0,-5-5-53,-1 0 0,1 0 0,0 0 0,0 0 0,0 0 0,0-1 0,0 1 0,0-1 0,0 0 0,0 0 0,0 0 0,0 0 0,0-1 0,0 1 0,0-1 1,0 1-1,0-1 0,0 0 0,3-2 0,9-4 32,-1 0-1,1-1 1,-2 0 0,1-1 0,19-17 0,60-64-107,-78 74-21,55-55-124,247-248-2096,-127 130-3704,-143 139 3186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8:00.106"/>
    </inkml:context>
    <inkml:brush xml:id="br0">
      <inkml:brushProperty name="width" value="0.2" units="cm"/>
      <inkml:brushProperty name="height" value="0.2" units="cm"/>
    </inkml:brush>
  </inkml:definitions>
  <inkml:trace contextRef="#ctx0" brushRef="#br0">1 84 1880,'2'0'106,"-1"1"0,1-1-1,0 0 1,0 1 0,-1-1-1,1 0 1,0 0-1,-1 0 1,1-1 0,0 1-1,1-1 1,5 0-49,30-3-45,0-3 1,-1-1 0,52-19-1,5 0 91,-79 24-38,1 0-1,0 1 1,-1 1 0,1 1-1,18 1 1,80 13 269,-40-4-245,469 16-1195,-401-27 283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2:10.158"/>
    </inkml:context>
    <inkml:brush xml:id="br0">
      <inkml:brushProperty name="width" value="0.2" units="cm"/>
      <inkml:brushProperty name="height" value="0.2" units="cm"/>
    </inkml:brush>
  </inkml:definitions>
  <inkml:trace contextRef="#ctx0" brushRef="#br0">0 764 3321,'2'-2'137,"0"-1"0,0 1 1,0 1-1,0-1 0,0 0 0,1 1 1,-1-1-1,1 1 0,-1-1 1,1 1-1,-1 0 0,1 0 0,4 0 1,-5 1-136,0 0 0,-1 0 1,1 0-1,0 1 0,-1-1 1,1 1-1,0-1 0,-1 1 1,1 0-1,0-1 0,-1 1 1,1 0-1,-1 0 0,0 0 1,1 0-1,-1 0 0,0 1 1,1-1-1,-1 0 0,0 1 0,0-1 1,0 1-1,1 1 0,12 23 185,0 0-1,-1 1 0,-2 1 0,-1 0 0,8 33 0,9 24 846,-25-79-946,2 6 231,1 0-1,0 0 1,1 0-1,12 19 1,-17-30-268,1 1 1,-1 0-1,0 0 0,0-1 1,1 1-1,-1-1 0,1 1 1,0-1-1,-1 0 0,1 1 1,0-1-1,0 0 1,0 0-1,0 0 0,0 0 1,0-1-1,0 1 0,0-1 1,0 1-1,0-1 0,0 0 1,0 1-1,0-1 1,1 0-1,-1 0 0,0-1 1,0 1-1,0 0 0,0-1 1,0 1-1,0-1 0,0 0 1,0 0-1,0 0 1,0 0-1,0 0 0,2-2 1,9-6 104,0-1 1,-1-1 0,0 0-1,16-21 1,39-57 94,-59 77-222,370-579-1733,-210 318-2442,-99 167 1682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2:10.597"/>
    </inkml:context>
    <inkml:brush xml:id="br0">
      <inkml:brushProperty name="width" value="0.2" units="cm"/>
      <inkml:brushProperty name="height" value="0.2" units="cm"/>
    </inkml:brush>
  </inkml:definitions>
  <inkml:trace contextRef="#ctx0" brushRef="#br0">0 1012 6865,'8'29'1697,"0"-6"527,0-4-1976,6-4-112,12-9-56,5-16 136,4-9 73,19-23 87,1-15-24,19-21-40,7-10-144,22-28-232,-2 4-264,22-27-825,-10 0-895,15-21-553,-16 16-775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54:33.940"/>
    </inkml:context>
    <inkml:brush xml:id="br0">
      <inkml:brushProperty name="width" value="0.2" units="cm"/>
      <inkml:brushProperty name="height" value="0.2" units="cm"/>
    </inkml:brush>
  </inkml:definitions>
  <inkml:trace contextRef="#ctx0" brushRef="#br0">155 321 4689,'-18'3'936,"1"-2"0,-20 0 1,22-1-714,-1 1 0,1 0 1,-21 4-1,95-12 105,268-49 631,875-171-216,-1034 207-1501,-56 9-1571,-39-1 260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2:05.238"/>
    </inkml:context>
    <inkml:brush xml:id="br0">
      <inkml:brushProperty name="width" value="0.2" units="cm"/>
      <inkml:brushProperty name="height" value="0.2" units="cm"/>
    </inkml:brush>
  </inkml:definitions>
  <inkml:trace contextRef="#ctx0" brushRef="#br0">1970 445 688,'7'1'432,"1"-1"-1,-1 1 0,1-1 1,-1-1-1,0 0 0,1 0 1,-1 0-1,0-1 0,1 0 1,11-13 2820,-19 15-3195,-11-10 1915,7 7-1931,-35-33 359,-38-31-174,51 47-204,-2 2 0,0 1 0,0 1 0,-54-22 0,39 23-28,-1 1 0,-80-13 0,46 15 6,-98-2 0,131 13-30,1 3 0,0 1 0,-77 17 0,-6 12-36,2 7 0,-126 56 0,208-76 44,1 3 0,1 1 0,0 2 0,2 1 0,-48 44 0,63-49-18,1 2-1,2 1 1,0 0-1,1 2 1,2 0-1,0 1 1,2 1-1,-22 51 1,33-63 11,0 0 1,0 0-1,2 0 1,0 1-1,1 0 1,1-1-1,0 1 1,1 0-1,1 0 1,0-1-1,2 1 1,0 0-1,0-1 1,2 0-1,0 0 1,1 0-1,0-1 1,16 28-1,-10-24 10,1 1 0,1-2 0,1 0 1,0-1-1,1 0 0,1-1 0,0-1 0,1 0 0,1-2 0,0 0 0,1-1 0,1-1 0,21 8 0,-3-5 4,0-2 0,1-1 1,0-2-1,0-2 0,78 3 0,-38-10-32,1-3-1,83-14 1,-95 6 45,-1-3-1,124-44 1,-93 19 59,116-65 1,-211 103-56,226-129 91,-186 102 20,-2-1 1,-1-3-1,42-40 0,-65 53 29,-1-1-1,-1-1 1,-1 0 0,-1-1 0,0-1-1,-2 0 1,-1-1 0,-1 0-1,-1-1 1,-1 0 0,-1 0-1,-1 0 1,-1-1 0,-1 0 0,0-42-1,-5 55-122,1 0 0,-2 0 0,0 0 0,0 0 0,-1 0 0,-1 1 0,0 0 0,-1-1 0,-11-20 0,7 19-161,0-1 0,-1 1-1,-1 1 1,-1 0 0,0 0 0,-23-18-1,6 9-583,-2 2 0,0 1 0,-2 2 0,0 1-1,0 1 1,-56-15 0,-49-7-1953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3:27.180"/>
    </inkml:context>
    <inkml:brush xml:id="br0">
      <inkml:brushProperty name="width" value="0.2" units="cm"/>
      <inkml:brushProperty name="height" value="0.2" units="cm"/>
    </inkml:brush>
  </inkml:definitions>
  <inkml:trace contextRef="#ctx0" brushRef="#br0">2460 481 4793,'12'7'2541,"-16"-18"-1383,-24-30-963,20 31-198,-2-3-2,-1 0-1,0 1 1,-1 0-1,0 1 1,-14-11-1,-25-12 32,-1 1 0,-1 3 0,-106-42 1,-186-37 83,269 90-90,-1 3 0,0 4 0,-1 3 0,0 3 0,-1 4 0,1 3 0,-80 12 0,-201 54-58,311-54 22,0 2-1,0 2 1,2 2 0,0 2-1,-53 33 1,80-40 6,0 1 0,0 0 0,2 2 0,0 0 1,-25 32-1,7 0-4,-31 56 0,56-89 9,2 1 0,0 0 0,1 0 0,1 1 0,1 0 0,0 0 1,-4 36-1,8-27-2,0 1 0,2 0 0,0-1 1,10 47-1,-1-24 14,24 76-1,-28-108-3,1-1 0,1 0-1,1 0 1,1-1 0,0 0-1,1 0 1,21 23 0,-15-23 15,1 0 0,1-2 1,0 0-1,0 0 0,2-2 1,-1-1-1,38 15 0,1-5 36,102 24-1,-84-30 25,0-3-1,99 2 1,156-13 73,-198-3-152,-1-2 171,0-6 0,-1-6 0,0-5 0,-2-6 0,172-59 0,-295 84-160,37-13 113,63-30 1,-92 37-29,0-1 1,-1 0 0,0-1 0,0-1-1,-1 0 1,0-1 0,15-19 0,-11 9 129,-1 0 1,-1-1 0,-1-1-1,-1-1 1,-1 0-1,-2 0 1,0-1 0,-2 0-1,0-1 1,-2 0-1,4-38 1,-10 54-194,0 0 0,0 1-1,0-1 1,-2 0 0,1 1-1,-1-1 1,-1 1 0,0 0 0,0 0-1,-1 0 1,-1 0 0,-5-11 0,1 9-115,0-1 1,0 1 0,-1 0 0,-1 1 0,0 0 0,0 1 0,-21-14-1,-9-1-651,-1 1-1,-1 3 0,-1 1 1,-59-17-1,-112-29-2322,-50-4-662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3:51.441"/>
    </inkml:context>
    <inkml:brush xml:id="br0">
      <inkml:brushProperty name="width" value="0.2" units="cm"/>
      <inkml:brushProperty name="height" value="0.2" units="cm"/>
    </inkml:brush>
  </inkml:definitions>
  <inkml:trace contextRef="#ctx0" brushRef="#br0">5143 407 920,'17'-8'124,"1"0"-1,1 2 1,-1 0-1,1 2 1,0 0-1,1 1 0,-1 0 1,0 2-1,1 0 1,-1 2-1,26 0 1828,-51-5-1015,-18-7-481,-129-36-179,135 42-229,-140-34 278,-191-22 0,-109-23-235,-139-15 286,203 84-76,-39 21-187,-10 11-94,16 14-4,27 17-17,38 39-16,1 27-28,292-89 16,1 2 0,2 4 0,-83 51 0,102-52-11,2 2 0,1 3 0,1 1 0,-72 79 0,87-83-14,2 2 1,-41 69 0,60-91 27,0 0 1,2 1 0,0 0 0,0 0 0,1 0 0,0 0 0,2 1 0,-1-1 0,2 1-1,0 0 1,0-1 0,3 26 0,1-27 0,0 1 0,1 0 0,0-1 0,1 0 0,0 0 0,1 0 1,1-1-1,0 0 0,16 20 0,-3-8-13,1-1 1,1 0-1,25 18 1,-11-13 12,1-2 0,0-2 0,2-1 1,42 17-1,-23-15 5,1-4-1,79 18 1,8-11 7,252 12 1,184-14 32,-488-21-16,611 16 29,-32-17-8,-62-38 2,-35-39 38,-445 51-20,241-77 1,-268 62 17,122-61 0,-184 77 37,0-2-1,-1-2 1,-2-1 0,-1-2-1,52-52 1,-78 69-39,-1 0-1,-1-1 1,0-1-1,-1 1 1,-1-2-1,0 1 1,-1-1-1,0 0 1,-1-1-1,5-19 1,-9 22-42,1-1 0,-2 1 0,0 0 0,0 0 0,-1-1 1,-1 1-1,0 0 0,-1-1 0,-1 1 0,0 0 0,0 0 0,-1 1 0,-9-18 0,6 16-65,-1 0-1,-1 0 1,0 1-1,-1 1 1,0 0-1,-1 0 1,0 1-1,-1 0 1,0 1-1,-1 0 1,0 1-1,0 1 1,-1 0-1,-22-9 0,1 3-195,-1 1-1,0 2 0,-1 2 1,-1 1-1,-41-4 0,-37 5-987,7 8-14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0.404"/>
    </inkml:context>
    <inkml:brush xml:id="br0">
      <inkml:brushProperty name="width" value="0.2" units="cm"/>
      <inkml:brushProperty name="height" value="0.2" units="cm"/>
    </inkml:brush>
  </inkml:definitions>
  <inkml:trace contextRef="#ctx0" brushRef="#br0">23 1 6089,'-14'45'2892,"14"-45"-2862,0 1 1,0-1 0,-1 1 0,1-1 0,0 1 0,0-1 0,-1 1 0,1-1 0,0 1 0,0-1 0,-1 0-1,1 1 1,-1-1 0,1 1 0,0-1 0,-1 0 0,1 1 0,-1-1 0,1 0 0,-1 0 0,1 1-1,-1-1 1,1 0-31,0 0 0,0 0 0,0 0 0,0 0 0,0 0 0,0 0 0,0 0 0,0 0 0,0 0 0,1 0 0,-1 0 0,0 0 0,0 1 0,0-1 0,0 0 0,0 0 0,0 0 0,0 0 0,0 0 0,0-1 0,0 1 0,0 0 0,1 0 0,-1 0 0,0 0 0,0 0 0,0 0 0,0 0 0,0 0 0,0 0 0,0 0 0,0 0 0,0 0 0,0 0 0,0 0 0,0 0 0,0 0 0,0 0 0,0 0 0,1 0 0,-1 0 0,0-1 0,0 1 0,0 0 0,0 0 0,0 0 0,0 0 0,0 0 0,0 0 0,0 0 0,0 0 0,0 0 0,0 0 0,0 0 0,0-1 0,0 1 0,0 0 0,0 0 0,0 0 0,0 0 0,0 0 0,0 0 0,0 0 0,2 7-128,-1 0 120,28 154-78,-24-127 81,-2-4 6,1-1 1,2 0-1,1 0 1,19 51-1,-25-77 7,1 0 0,-1 0 0,1 1 0,0-2 0,0 1 0,0 0 0,1 0 0,-1 0 0,1-1 0,-1 0 0,5 4 0,-5-6 8,-1 1 0,1 0-1,0 0 1,0-1 0,0 1-1,0-1 1,0 1 0,-1-1 0,1 0-1,0 0 1,0 0 0,0 0-1,0 0 1,0 0 0,0-1 0,0 1-1,0-1 1,0 1 0,0-1-1,-1 0 1,5-1 0,5-5 111,0 1 0,-1-2 0,1 1 1,-1-2-1,16-15 0,40-54 594,-53 62-560,45-61 661,-52 67-602,0 0-1,0 0 1,-1 0-1,-1-1 1,7-21 0,-7 13 236,-7 22-264,-6 32-236,5 33-56,2 1 1,4 0 0,11 77-1,39 298 64,-50-429 38,14 238 8,-16-213 2,-1 1 0,-3 0 1,-1-1-1,-13 52 1,14-79 8,0 0 1,0-1-1,-1 1 1,-9 13 0,12-22 2,-1 0 0,1 0 1,-1-1-1,0 1 1,0-1-1,0 1 1,-1-1-1,1 0 0,-1 0 1,0-1-1,1 1 1,-1-1-1,-1 0 1,1 0-1,-8 3 0,10-5-3,0 1 0,0-1 0,0 0 0,0 1 0,0-1 0,0 0 0,0 0-1,0 0 1,0 0 0,0-1 0,0 1 0,0-1 0,0 1 0,0-1-1,0 1 1,0-1 0,1 0 0,-1 0 0,0 0 0,0 0 0,1 0 0,-1-1-1,1 1 1,-1 0 0,1-1 0,-1 1 0,1-1 0,0 0 0,0 1 0,-1-1-1,1 0 1,-1-3 0,-1-2 23,0 0 0,1 0 0,0-1 0,0 1 0,1 0 0,0-1 0,0-12 0,1-9-41,2-1 0,1 0 0,1 1 0,2 0 1,1 0-1,1 1 0,16-39 0,-7 28-124,2 1-1,1 1 1,2 1 0,40-52-1,109-96-3559,-113 125 1369,20-23-1225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0.882"/>
    </inkml:context>
    <inkml:brush xml:id="br0">
      <inkml:brushProperty name="width" value="0.2" units="cm"/>
      <inkml:brushProperty name="height" value="0.2" units="cm"/>
    </inkml:brush>
  </inkml:definitions>
  <inkml:trace contextRef="#ctx0" brushRef="#br0">0 175 3313,'7'7'319,"-1"0"0,1 0 0,-2 1 0,1 0-1,-1 0 1,0 0 0,-1 1 0,0 0 0,4 11 0,2 13 6,8 42 0,-15-61-162,13 79 62,-3 2 0,-5 0-1,-4 0 1,-4 0 0,-4 0 0,-20 116 0,21-190-39,1-6 1278,3-32-6,-10-347 1096,-2 128-2499,11 174 4,14-110-1,-9 143-81,2 0 0,0 0 0,2 1 0,18-40-1,-21 54-7,2 0 0,-1 1 0,2-1-1,0 1 1,0 1 0,1 0-1,1 0 1,0 1 0,0 0-1,15-9 1,-23 17 16,1 1 0,0-1-1,0 1 1,0 0 0,0 0 0,1 0-1,-1 1 1,0 0 0,1 0 0,-1 0-1,1 0 1,-1 0 0,1 1 0,0 0-1,-1 0 1,1 0 0,-1 1 0,8 1 0,-8 0 3,1-1 1,-1 1 0,0 1 0,0-1 0,0 1-1,0-1 1,0 1 0,0 0 0,-1 1 0,1-1 0,-1 0-1,0 1 1,0 0 0,-1 0 0,1 0 0,-1 0-1,4 7 1,-2 0 5,0 0 0,-1 0 0,0 1 0,-1-1 0,0 1 0,-1-1 0,0 1 0,-1-1 0,0 1 0,-3 21 0,-2-4 21,-1-1 0,-2 1 0,-13 33 0,20-58-24,-21 47 86,20-47-117,0 0 1,-1 1 0,0-1 0,0 0-1,0 0 1,0-1 0,-1 1-1,-6 5 1,10-9 9,0 0-1,0 0 1,-1 1-1,1-1 1,0 0 0,0 0-1,0 0 1,0 0-1,-1 0 1,1 1-1,0-1 1,0 0 0,0 0-1,-1 0 1,1 0-1,0 0 1,0 0-1,0 0 1,-1 0 0,1 0-1,0 0 1,0 0-1,0 0 1,-1 0-1,1 0 1,0 0 0,0 0-1,-1 0 1,1 0-1,0 0 1,0 0-1,0 0 1,-1 0 0,1 0-1,0-1 1,0 1-1,0 0 1,-1 0-1,1 0 1,0 0 0,0 0-1,0-1 1,0 1-1,-1-13-1551,10-16-1757,8 2 456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1.496"/>
    </inkml:context>
    <inkml:brush xml:id="br0">
      <inkml:brushProperty name="width" value="0.2" units="cm"/>
      <inkml:brushProperty name="height" value="0.2" units="cm"/>
    </inkml:brush>
  </inkml:definitions>
  <inkml:trace contextRef="#ctx0" brushRef="#br0">0 145 4617,'14'-34'4310,"-11"27"-4326,-2 0 830,3-11-621,0 17-314,3 10 79,5 15 43,14 42-1,-25-63 1,4 12 8,0 0 0,-2 1 1,0-1-1,1 24 0,1 2 7,-2-17-3,-1-7-1,0-1 0,1 0 0,0-1 0,1 1 0,1-1 1,10 21-1,-15-35-5,1 1 0,-1-1 1,1 1-1,0-1 0,0 0 1,0 1-1,0-1 0,0 0 1,0 0-1,0 1 0,0-1 1,1 0-1,-1 0 0,0 0 1,1 0-1,-1-1 0,1 1 1,-1 0-1,1-1 0,-1 1 1,1-1-1,-1 1 1,1-1-1,0 0 0,-1 1 1,1-1-1,-1 0 0,1 0 1,0 0-1,-1-1 0,1 1 1,0 0-1,-1 0 0,1-1 1,-1 1-1,1-1 0,-1 0 1,1 1-1,-1-1 0,1 0 1,-1 0-1,0 0 0,1 0 1,-1 0-1,1-1 0,6-5 54,-1 0 0,-1 0 0,1-1-1,-1 1 1,-1-1 0,7-11 0,-1-4 66,0 0 1,-1-1 0,-2 0-1,11-46 1,9-105 406,-22 123-322,-5 47-192,1-14 100,-2 19-122,1 0 1,-1-1 0,0 1 0,0 0-1,0-1 1,0 1 0,0 0 0,0-1-1,0 1 1,0 0 0,-1-1 0,1 1-1,0-1 1,0 1 0,0 0 0,0-1-1,0 1 1,0 0 0,-1-1 0,1 1-1,0 0 1,0 0 0,-1-1 0,1 1-1,0 0 1,0 0 0,-1-1 0,1 1-1,0 0 1,-1 0 0,1 0 0,0-1-1,-1 1 1,1 0 0,0 0 0,-1 0-1,0 1-18,1-1 1,-1 1-1,0 0 0,1 0 0,-1 0 0,1 0 1,-1 0-1,1-1 0,0 1 0,-1 0 0,1 0 1,0 0-1,0 0 0,0 0 0,0 0 0,-1 0 1,1 0-1,1 0 0,-1 2 0,0 8 10,0-1 0,0 1 1,1-1-1,1 1 0,0-1 0,4 13 0,-3-13 3,1 5 1,2-2-1,0 1 1,0 0-1,1-1 0,1-1 1,0 1-1,12 14 1,6 9 1,-16-22-44,69 119 189,-71-118-273,-1 1 0,-1 0 1,-1 0-1,0 0 0,-1 0 0,4 34 0,-8-46-8,0-1-185,0-1 0,0 1 0,1 0 0,-1 0 0,1-1 0,-1 1 0,1 0 0,0 0 0,2 3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2.177"/>
    </inkml:context>
    <inkml:brush xml:id="br0">
      <inkml:brushProperty name="width" value="0.2" units="cm"/>
      <inkml:brushProperty name="height" value="0.2" units="cm"/>
    </inkml:brush>
  </inkml:definitions>
  <inkml:trace contextRef="#ctx0" brushRef="#br0">1 486 2577,'2'-2'285,"0"1"0,1 0 1,-1 0-1,1-1 1,-1 2-1,1-1 0,0 0 1,-1 0-1,1 1 0,0 0 1,-1-1-1,1 1 1,0 0-1,0 0 0,-1 0 1,4 1-1,-1 0-131,-1-1 0,0 0-1,1 0 1,-1 0 0,0 0-1,1-1 1,4-1 0,2-2 6,-1 1 0,1-2 0,-1 1 0,-1-1 1,1-1-1,-1 0 0,0 0 0,0-1 0,-1 0 0,1 0 0,11-16 1,-19 22-152,0 1 1,-1-1 0,1 0-1,0 0 1,-1 0 0,1 0 0,-1 0-1,0 0 1,1 0 0,-1 0-1,0 0 1,0-1 0,1 1 0,-1 0-1,0 0 1,0 0 0,0 0-1,-1-2 1,1 3-6,0-1 0,-1 1 0,1-1-1,0 1 1,-1-1 0,1 1 0,-1-1 0,1 1 0,0 0-1,-1-1 1,1 1 0,-1 0 0,0-1 0,1 1 0,-1 0-1,1 0 1,-1 0 0,1-1 0,-1 1 0,0 0 0,1 0-1,-1 0 1,0 0 0,-3 0-8,0 0 1,1 0-1,-1 1 0,1-1 0,-1 1 0,1 0 1,-1 0-1,1 0 0,-6 3 0,3 0-5,-1 0-1,1 0 0,0 1 0,1 0 0,-1 0 1,1 1-1,0 0 0,0-1 0,1 2 1,0-1-1,0 0 0,0 1 0,1 0 0,0 0 1,0 0-1,1 0 0,0 0 0,0 1 1,0-1-1,1 0 0,0 12 0,0-8 6,1 0 0,0-1 0,1 1 0,1 0-1,-1-1 1,2 1 0,-1-1 0,1 0 0,1 0 0,0 0 0,0 0-1,1-1 1,0 1 0,13 15 0,-8-14 10,1-1 1,-1 0 0,2-1-1,-1-1 1,1 1-1,1-2 1,-1 0-1,1 0 1,1-1-1,-1-1 1,1 0-1,0-1 1,0-1-1,0 0 1,0-1-1,24 1 1,-23-2 10,-1 0 1,1-2-1,-1 0 1,1-1-1,-1 0 0,0-1 1,0 0-1,0-1 1,0-1-1,-1 0 0,0-1 1,0-1-1,0 0 0,-1 0 1,0-2-1,17-14 1,-24 19-1,-1-1 1,1-1 0,-1 1-1,0-1 1,-1 1 0,1-1-1,-1 0 1,-1 0 0,1-1-1,-1 1 1,0 0 0,2-14-1,-3 16-9,-1 1-1,1-1 1,-1 0 0,-1 0-1,1 1 1,0-1-1,-1 0 1,0 0-1,0 1 1,0-1 0,0 1-1,0-1 1,-1 1-1,0-1 1,1 1-1,-1 0 1,-1 0-1,1 0 1,0 0 0,-1 0-1,1 0 1,-1 1-1,0-1 1,-4-2-1,1 1-15,-1 1 0,0-1 0,0 1 0,0 0 0,0 1 0,0 0 0,0 0 0,-1 1 0,1-1 0,-1 2 0,1-1 0,-1 1 0,1 0 0,-1 0 0,1 1 0,-1 0 0,1 1 0,-1 0 0,1 0 0,0 0 0,0 1 0,0 0 0,0 0 0,1 1 0,-1 0-1,1 0 1,0 0 0,0 1 0,0 0 0,1 0 0,0 1 0,0-1 0,0 1 0,0 0 0,1 1 0,0-1 0,1 1 0,-5 9 0,3-3-16,0 1 1,1 0-1,-5 29 1,8-36 26,0 0 1,0-1 0,1 1-1,0 0 1,1 0-1,0 0 1,0 0 0,0 0-1,1 0 1,2 7-1,-3-12 4,-1-1-1,1 1 1,0-1-1,0 1 1,0-1-1,0 1 1,0-1-1,0 0 0,0 0 1,0 1-1,1-1 1,-1 0-1,0 0 1,1 0-1,-1-1 1,1 1-1,-1 0 1,1 0-1,-1-1 0,1 1 1,-1-1-1,1 1 1,0-1-1,-1 0 1,1 1-1,0-1 1,-1 0-1,1 0 1,0 0-1,-1-1 0,1 1 1,0 0-1,-1-1 1,1 1-1,0-1 1,-1 1-1,1-1 1,1-1-1,6-2 33,-1 0 1,0-1-1,0 0 1,-1-1-1,11-9 0,6-9 68,-1 0-1,35-50 0,29-58 238,-83 125-317,22-36 293,-2-1 0,-3-1 0,23-64-1,-33 75-67,-2-1 0,-1 0 0,-2 0-1,-1 0 1,0-48 0,-5 74-284,-1 12-67,-1 17-54,4 67 34,4-1 0,31 155-1,5-61 125,-33-148-641,2-1-1,1 0 1,22 39 0,-31-64 170,1 0-1,0 0 1,0 0 0,1-1-1,7 9 1,-7-10-195,0-1 0,0 1 0,1-1 0,9 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8:00.707"/>
    </inkml:context>
    <inkml:brush xml:id="br0">
      <inkml:brushProperty name="width" value="0.2" units="cm"/>
      <inkml:brushProperty name="height" value="0.2" units="cm"/>
    </inkml:brush>
  </inkml:definitions>
  <inkml:trace contextRef="#ctx0" brushRef="#br0">4 13 3105,'-3'-5'792,"3"-1"-40,8 4-1152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2.350"/>
    </inkml:context>
    <inkml:brush xml:id="br0">
      <inkml:brushProperty name="width" value="0.2" units="cm"/>
      <inkml:brushProperty name="height" value="0.2" units="cm"/>
    </inkml:brush>
  </inkml:definitions>
  <inkml:trace contextRef="#ctx0" brushRef="#br0">1 56 10338,'0'17'1937,"16"-1"1087,9-27-2976,24 11-584,11-3-200,14-11-1608,-6-12-681,0-8-688</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2.528"/>
    </inkml:context>
    <inkml:brush xml:id="br0">
      <inkml:brushProperty name="width" value="0.2" units="cm"/>
      <inkml:brushProperty name="height" value="0.2" units="cm"/>
    </inkml:brush>
  </inkml:definitions>
  <inkml:trace contextRef="#ctx0" brushRef="#br0">0 0 8018,'10'35'1624,"28"-16"825,25-1-2409,13-11-160,23-13-1217,1-13-1095,11-14-233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3.160"/>
    </inkml:context>
    <inkml:brush xml:id="br0">
      <inkml:brushProperty name="width" value="0.2" units="cm"/>
      <inkml:brushProperty name="height" value="0.2" units="cm"/>
    </inkml:brush>
  </inkml:definitions>
  <inkml:trace contextRef="#ctx0" brushRef="#br0">342 289 7338,'-7'7'374,"2"-1"1,-1 1 0,1 0 0,0 0 0,0 1-1,1 0 1,-6 15 0,-17 62-69,15-42-362,-65 192 56,-91 350 132,165-573-85,-4 47 1416,11-70-1033,4-20-4,28-246 415,-1-3-823,-17 187-45,4 2 1,4 0-1,38-86 0,72-94-338,-113 229 197,-17 28 25,-6 14 140,0 0 0,0 0 0,0 0 0,0 0 0,0 0 0,0 0 1,0 0-1,0 0 0,0 0 0,0 0 0,0 0 0,0-1 0,0 1 0,0 0 0,0 0 0,0 0 0,0 0 1,0 0-1,0 0 0,0 0 0,0 0 0,0 0 0,0 0 0,0 0 0,0 0 0,0 0 0,0 0 0,0-1 0,0 1 1,0 0-1,0 0 0,0 0 0,0 0 0,0 0 0,0 0 0,0 0 0,0 0 0,0 0 0,0 0 0,0 0 1,0 0-1,0 0 0,0 0 0,-1 0 0,1 0 0,0 0 0,0 0 0,0 0 0,0 0 0,0 0 0,0 0 1,0 0-1,0 0 0,0 0 0,0 0 0,0 0 0,0 0 0,0 0 0,0 0 0,-1 0 0,1 0 0,0 0 0,0 0 1,0 0-1,0 0 0,0 0 0,0 0 0,0 0 0,-14 16-267,8-6 238,1 0 0,0 1 0,0-1 0,1 1 0,1 0 0,0 0-1,0 0 1,1 0 0,1 1 0,0-1 0,0 1 0,1-1 0,2 13-1,0-7 26,2 1 0,0-1 0,1 1-1,1-1 1,1-1 0,0 1 0,18 29-1,61 89 25,19 33 200,-94-149-124,0 1 0,-1 0 0,-2 1 0,0 0 0,7 28 1,-14-40-46,1-1 1,-1 0-1,0 0 1,-1 0 0,0 1-1,0-1 1,-1 0-1,0 1 1,-1-1 0,1 0-1,-1 0 1,-1 0-1,0 0 1,0-1 0,0 1-1,-1-1 1,-7 11-1,-21 25-755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3.813"/>
    </inkml:context>
    <inkml:brush xml:id="br0">
      <inkml:brushProperty name="width" value="0.2" units="cm"/>
      <inkml:brushProperty name="height" value="0.2" units="cm"/>
    </inkml:brush>
  </inkml:definitions>
  <inkml:trace contextRef="#ctx0" brushRef="#br0">280 159 5761,'6'-2'301,"0"0"0,1-1 0,-2 0 0,1 0 0,0 0 0,0-1 0,-1 0 0,0 0 0,0 0 0,7-8 0,-11 10-261,1 0-1,-1-1 1,1 1 0,-1 0 0,0-1 0,0 1-1,0 0 1,0-1 0,-1 1 0,1-1 0,-1 1 0,1-1-1,-1 0 1,0 1 0,0-1 0,0 1 0,0-1-1,-1 0 1,1 1 0,-1-1 0,1 1 0,-1-1-1,0 1 1,0 0 0,0-1 0,0 1 0,-1 0 0,1-1-1,-3-2 1,2 2-19,1 1-1,-1-1 1,0 0-1,-1 1 1,1-1-1,0 1 0,-1 0 1,1 0-1,-1 0 1,0 0-1,1 0 1,-1 0-1,0 1 1,0-1-1,0 1 1,-1 0-1,1 0 0,0 0 1,0 0-1,-1 1 1,1 0-1,0-1 1,-1 1-1,1 0 1,0 0-1,-1 1 1,1-1-1,0 1 1,0 0-1,-1-1 0,1 1 1,0 1-1,0-1 1,0 0-1,0 1 1,0 0-1,-4 3 1,-7 5-41,0 1 1,1 1 0,1 0 0,0 1-1,0 0 1,-15 25 0,4-3-17,-30 66 0,14-10 37,36-81 7,0 0 0,0 0 1,1 0-1,1 0 0,0 0 0,0 1 0,1 14 1,0-23-4,0 0 1,0-1-1,0 1 1,1 0-1,-1-1 1,1 1-1,-1-1 1,1 1-1,-1-1 1,1 1 0,0-1-1,0 1 1,0-1-1,0 1 1,0-1-1,0 0 1,2 2-1,-2-2 3,0-1 1,0 1-1,0-1 0,0 1 0,0-1 0,0 0 0,0 1 1,1-1-1,-1 0 0,0 0 0,0 0 0,0 0 0,1 0 1,-1 0-1,0 0 0,0 0 0,0-1 0,2 0 0,3-1 21,-2 0-1,1-1 1,0 1-1,0-1 1,-1 0 0,0-1-1,1 1 1,-1-1-1,3-4 1,11-15 111,-1-1 1,-1-1-1,-1 0 1,-2-1-1,13-32 1,27-52 579,-53 110-720,0 0-1,0 0 1,0 0 0,0 0 0,0 0 0,0 0 0,0 0 0,0 0 0,0 0-1,0 1 1,0-1 0,0 0 0,0 0 0,0 0 0,0 0 0,0 0-1,0 0 1,0 0 0,0 0 0,0 0 0,0 0 0,0 1 0,0-1-1,0 0 1,0 0 0,0 0 0,0 0 0,0 0 0,1 0 0,-1 0-1,0 0 1,0 0 0,0 0 0,0 0 0,0 0 0,0 0 0,0 0-1,0 0 1,0 1 0,0-1 0,0 0 0,0 0 0,1 0 0,-1 0-1,0 0 1,0 0 0,0 0 0,0 0 0,0 0 0,0 0 0,0 0 0,0 0-1,0 0 1,1 0 0,-1 0 0,0 0 0,0 0 0,0-1 0,0 1-1,0 0 1,0 0 0,0 0 0,0 0 0,0 0 0,2 16-62,2 10 53,1-2 14,11 34 1,-12-47 8,0-1 0,1 1 0,0-1 0,1 0 0,0 0 0,11 13 0,-15-21-3,0 0 0,0-1 0,0 1 0,0 0 0,0-1 0,1 1 0,-1-1 0,1 0 0,-1 0 0,1 0 1,-1 0-1,1-1 0,0 1 0,-1-1 0,1 1 0,0-1 0,0 0 0,-1 0 0,1 0 0,0 0 0,-1-1 0,1 1 0,0-1 0,-1 1 0,1-1 0,0 0 0,-1 0 0,1 0 0,2-2 0,9-5 59,-1 0 0,1 0 0,21-19-1,-22 16-40,2-1 4,1-1-25,0 1 1,0 1-1,1 0 1,0 0-1,1 2 0,32-13 1,-47 21-16,1 1 0,-1-1-1,0 0 1,0 1 0,0-1 0,1 1 0,-1 0-1,0 0 1,0 1 0,0-1 0,1 1 0,-1-1 0,0 1-1,0 0 1,0 0 0,0 0 0,0 1 0,4 1-1,-4 0-1,1 0 0,-1 0 0,0 0 0,0 1 0,0-1 0,0 1 0,-1-1 0,1 1 0,-1 0 0,0 0 0,3 8 0,0 6 3,0 0 0,-1 0 1,-1 0-1,-1 1 1,0 24-1,-1-28 37,-1 0-1,-1 0 1,0 1-1,-1-1 0,-1 0 1,-6 19-1,8-30-15,0-1-1,0 0 1,0 1-1,-1-1 1,1 0 0,-1 0-1,0 0 1,0 0-1,0 0 1,-1 0-1,1-1 1,-1 1 0,1-1-1,-1 0 1,0 1-1,0-1 1,0-1-1,0 1 1,0 0-1,-1-1 1,1 1 0,0-1-1,-1 0 1,1 0-1,-1 0 1,1-1-1,-1 1 1,1-1-1,-1 0 1,1 0 0,-1 0-1,-5-1 1,5 0-52,1 1 0,-1-1 1,1 0-1,-1 0 0,1 0 1,-1 0-1,1-1 0,0 1 1,0-1-1,0 0 0,-3-2 1,5 3-42,0 0 0,0 0 0,0 0 0,1 0 0,-1 0 1,0 0-1,1 0 0,-1 0 0,1-1 0,-1 1 0,1 0 0,0 0 1,-1 0-1,1-1 0,0 1 0,0 0 0,0 0 0,0-1 0,0 1 0,0 0 1,0 0-1,0-1 0,1 1 0,-1 0 0,0 0 0,1-1 0,-1 1 1,1 0-1,-1 0 0,1 0 0,0 0 0,-1 0 0,3-2 0,3-5-652,1 0 0,0 1 0,0 0 0,1 0 0,-1 1 0,15-8 0,-21 12 622,50-32-3263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4.070"/>
    </inkml:context>
    <inkml:brush xml:id="br0">
      <inkml:brushProperty name="width" value="0.2" units="cm"/>
      <inkml:brushProperty name="height" value="0.2" units="cm"/>
    </inkml:brush>
  </inkml:definitions>
  <inkml:trace contextRef="#ctx0" brushRef="#br0">209 104 3833,'11'-5'487,"5"0"945,27-15 0,-39 18-1170,1-1-1,-1 0 0,0 0 0,0 0 1,0 0-1,0-1 0,-1 1 0,0-1 1,1 0-1,3-7 0,-7 11-233,1-1 1,-1 0-1,1 1 0,-1-1 1,0 1-1,1-1 0,-1 0 0,0 1 1,1-1-1,-1 0 0,0 1 1,0-1-1,0 0 0,1 0 0,-1 1 1,0-1-1,0 0 0,0 1 1,0-1-1,0 0 0,-1 0 0,1 1 1,0-1-1,0 0 0,0 1 1,0-1-1,-1 0 0,1 1 0,0-1 1,-1 0-1,1 1 0,-1-1 1,1 1-1,-1-1 0,1 1 0,-1-1 1,1 1-1,-1-1 0,1 1 1,-1-1-1,1 1 0,-1 0 0,0-1 1,1 1-1,-2-1 0,-1 1 0,0-1 0,1 1 0,-1-1-1,0 1 1,0 0 0,0 0 0,1 0 0,-1 0 0,0 1-1,-5 0 1,-6 4-32,-1 1 0,1 0 0,1 1-1,-1 1 1,-21 15 0,6-1-27,-33 35 0,51-47 26,2 0 0,0 1 0,0 0-1,1 0 1,0 1 0,-11 24-1,16-31 10,1 0 0,1 0 0,-1 0 0,1 0 0,0 0 0,0 0 0,0 0 0,1 1 0,0-1 0,0 0 0,0 1 0,1-1 0,-1 0 0,1 0 0,1 0 0,-1 1 0,1-1 0,0 0 0,0-1 0,0 1 0,5 7 0,-1-4 12,0-1 0,0-1 0,1 1 0,-1-1 0,2 0 0,-1 0-1,0-1 1,1 0 0,0-1 0,1 1 0,-1-1 0,1-1 0,-1 0 0,1 0 0,9 1-1,4 1-74,-1-2 0,1 0 0,0-2-1,-1 0 1,32-4 0,-25 0-857,1-2 0,-1 0 0,45-16 0,4-10-1731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5.461"/>
    </inkml:context>
    <inkml:brush xml:id="br0">
      <inkml:brushProperty name="width" value="0.2" units="cm"/>
      <inkml:brushProperty name="height" value="0.2" units="cm"/>
    </inkml:brush>
  </inkml:definitions>
  <inkml:trace contextRef="#ctx0" brushRef="#br0">200 521 4849,'5'66'4952,"0"8"-5243,-7 2 428,-4-1 0,-27 127 1,-56 148 519,50-205 46,32-108-200,3-20 687,3-23-335,-12-152 430,-2-24-794,15 64-144,19-154 1,24 35-326,-33 198-70,1 1 0,3 1-1,32-66 1,-40 93 15,0 0 0,0 0 1,1 1-1,0 0 0,1 0 0,0 1 0,9-8 0,-16 15 23,0 0-1,0 0 1,1 0-1,-1 0 0,0 0 1,1 0-1,-1 1 0,1-1 1,-1 0-1,1 1 1,-1-1-1,1 1 0,0 0 1,-1-1-1,1 1 1,-1 0-1,1 0 0,0 0 1,-1 0-1,1 1 1,-1-1-1,1 0 0,0 1 1,-1-1-1,1 1 0,-1-1 1,1 1-1,-1 0 1,1-1-1,-1 1 0,0 0 1,1 0-1,-1 0 1,2 2-1,2 3-19,0-1 0,-1 1 0,0 0 0,0 0 0,0 1 0,3 8 0,7 18-9,17 65 1,-23-66 63,2-1 1,22 48 0,-31-76-21,1 0 0,0 1 0,0-1 1,0 0-1,1 0 0,-1 0 0,1 0 0,-1-1 1,1 1-1,0-1 0,0 1 0,0-1 0,0 0 1,1 0-1,-1-1 0,1 1 0,-1-1 0,5 2 0,-3-2 3,1 0-1,-1-1 0,0 0 0,1 0 0,-1 0 0,1 0 0,-1-1 0,1 0 0,-1 0 0,0 0 0,0-1 1,8-3-1,9-5 9,-1-1 0,0 0 1,-1-2-1,-1-1 0,0 0 1,0-1-1,29-32 0,2-10 40,46-71 0,-42 55-37,-47 63-27,-3 4-9,0 0 0,1 0 0,-1 1 0,1-1 0,0 1 1,1 0-1,-1 1 0,12-8 0,-17 12 10,1-1 0,0 1 0,0-1 0,0 1 0,0 0 0,0-1 1,0 1-1,0 0 0,0 0 0,0 0 0,0 0 0,0 0 0,0 0 0,0 0 0,1 0 0,-1 0 0,0 0 0,0 1 1,0-1-1,0 0 0,0 1 0,1 0-4,-1 0 1,0 0 0,0 1 0,0-1-1,0 0 1,0 0 0,0 1-1,0-1 1,0 1 0,0-1-1,-1 0 1,1 1 0,-1 0-1,1-1 1,0 3 0,2 13-40,0 0 1,-1 0 0,-1 0 0,-1 27 0,-10 70-30,9-103 74,-19 130-15,7-65 35,4 0-1,2 81 1,7-146-8,0 0 0,2 1 0,-1-1 0,1 0 0,1 0 0,0-1 0,7 16 0,-9-22-2,1 0 0,0-1 0,0 0-1,0 1 1,1-1 0,-1 0 0,1 0 0,0 0-1,0-1 1,0 1 0,0-1 0,0 1 0,0-1 0,1 0-1,-1 0 1,1 0 0,-1-1 0,1 1 0,0-1-1,0 0 1,0 0 0,5 0 0,-2-1 0,0 0 0,-1 0 0,1-1 1,0 0-1,-1 0 0,1-1 0,-1 0 0,0 0 0,1 0 1,-1-1-1,0 0 0,-1 0 0,1-1 0,0 0 0,5-4 1,8-8-5,-1 0 1,28-34 0,-12 6-7,-21 26-65,20-21 1,-35 53-241,-4 10 210,0-2 61,1-1 0,0 1 0,-2 40 0,7-55 51,0 0 0,0 0-1,0 0 1,1 0 0,0-1 0,0 1 0,1 0 0,0-1 0,0 1 0,0-1-1,1 0 1,0 0 0,0 0 0,1 0 0,0 0 0,7 8 0,-8-11 0,0-1 0,0 1 0,0-1 0,0 0 0,1 1 0,-1-2 1,1 1-1,0 0 0,-1-1 0,1 0 0,0 1 0,0-2 0,0 1 0,0 0 0,0-1 0,0 1 0,0-1 1,0-1-1,0 1 0,0 0 0,0-1 0,0 0 0,-1 0 0,1 0 0,0 0 0,0-1 0,0 1 1,-1-1-1,6-3 0,1-1-4,0-1 1,-1 0-1,0 0 0,0 0 1,-1-1-1,0-1 1,0 1-1,12-19 1,-14 16-16,-1 1 0,0-1 0,0 0 0,-1-1 0,-1 1 0,0-1 0,0 0 0,-1 1 0,-1-1 1,0 0-1,0 0 0,-1 0 0,-1 0 0,0 0 0,-1 0 0,0 0 0,-1 0 0,0 1 0,-1-1 1,0 1-1,0 0 0,-12-18 0,14 25-20,-1 0 1,0 0-1,0 0 0,0 0 1,0 1-1,-1 0 0,-5-5 0,9 7 23,-1 1-1,1 0 0,0 0 1,0 0-1,0-1 0,0 1 0,0 0 1,0 0-1,-1 0 0,1 0 0,0 0 1,0-1-1,0 1 0,-1 0 0,1 0 1,0 0-1,0 0 0,0 0 0,-1 0 1,1 0-1,0 0 0,0 0 0,0 0 1,-1 0-1,1 0 0,0 0 0,0 0 1,-1 0-1,1 0 0,0 0 0,0 0 1,0 0-1,-1 0 0,1 0 0,0 0 1,0 0-1,-1 0 0,1 0 1,0 0-1,0 0 0,0 1 0,0-1 1,-1 0-1,1 0 0,0 0 0,0 0 1,0 1-1,0-1 0,0 0 0,-1 0 1,1 0-1,0 1 0,0-1 0,0 0 1,0 0-1,0 0 0,0 1 0,0-1 1,0 0-1,0 0 0,0 0 0,0 1 1,0-1-1,0 0 0,0 0 0,0 1 1,0-1-1,0 0 0,6 18-221,4-5 182,0 0-1,1-1 1,0-1 0,0 0 0,1 0-1,23 14 1,-3-4 53,57 26 0,-55-32 7,1-2 0,0-1 0,1-1 0,0-2 0,0-2 0,1-1 0,0-2 0,69 0 0,-95-5-5,1 0 1,-1 0-1,1-1 0,-1-1 1,0 0-1,1 0 0,10-5 1,-16 4-11,0 1 1,0-1 0,0 0 0,0 0-1,-1 0 1,0-1 0,1 0 0,-2 0-1,1 0 1,-1-1 0,1 1 0,4-11-1,2-6-8,-1-1 0,-1 0 0,-1 0 0,0-1 0,4-33 0,8-122 49,-17 117 28,-2 0 0,-3 1 0,-3-1 0,-23-110 0,25 160-60,0 0 0,-1 1 0,0 0 0,-1-1 0,-1 2 0,1-1 0,-2 1 0,-8-12 0,13 20-16,0-1 0,0 1 0,-1-1 1,1 1-1,-1 0 0,1 0 0,-1 0 1,0 0-1,0 0 0,0 1 0,0-1 1,0 1-1,0 0 0,0 0 0,0 0 0,-1 1 1,1-1-1,0 1 0,-1-1 0,1 1 1,0 0-1,-1 0 0,1 1 0,0-1 0,-1 1 1,1-1-1,0 1 0,0 0 0,0 0 1,-1 1-1,1-1 0,1 1 0,-1-1 1,-4 4-1,-5 4-23,0 1 0,0 0 0,1 0 0,0 1 1,1 1-1,0 0 0,1 0 0,0 1 0,-8 16 0,-4 12-24,-28 76-1,31-67 39,3 0 0,-12 69 0,23-94 9,1 0 0,1 0 0,1-1 0,1 1 0,2 0 0,0 0 1,7 25-1,-7-41 3,0 0 0,0 0 1,1-1-1,1 1 0,-1-1 1,1 0-1,1 0 0,-1 0 1,2-1-1,-1 1 0,1-1 1,0-1-1,0 1 0,1-1 1,-1 0-1,2 0 0,-1-1 1,0 0-1,1 0 0,0-1 1,0 0-1,10 3 0,-4-3 5,1-1-1,-1 0 1,1-2 0,-1 1-1,1-2 1,0 0-1,-1-1 1,1 0 0,-1-1-1,17-5 1,-10 2-9,0-2-1,0 0 1,-1-2 0,0 0 0,-1-1-1,23-15 1,-32 17-30,1 0-1,-2-1 1,1 0 0,-1 0-1,0-1 1,-1 0 0,-1 0-1,1-1 1,-1 0 0,-1-1-1,6-14 1,-9 19-272,0 0 1,-1-1 0,0 1-1,0 0 1,-1-1-1,0 1 1,0-1-1,0 0 1,-1 1-1,-1-1 1,1 1 0,-1-1-1,0 1 1,-1-1-1,0 1 1,0 0-1,-1-1 1,0 1-1,0 0 1,-6-9-1,-9-10-1903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5.744"/>
    </inkml:context>
    <inkml:brush xml:id="br0">
      <inkml:brushProperty name="width" value="0.2" units="cm"/>
      <inkml:brushProperty name="height" value="0.2" units="cm"/>
    </inkml:brush>
  </inkml:definitions>
  <inkml:trace contextRef="#ctx0" brushRef="#br0">1 0 8474,'2'4'535,"1"1"0,0-1 0,0-1 0,0 1 0,0 0 0,6 3 1,-5-3-571,0 0 0,0 0 0,0 1 0,0 0 0,3 5 1,-2 1 24,0 0 1,-1 0 0,0 0 0,-1 0 0,0 1 0,-1-1 0,1 18-1,0 90-25,-4-98 33,-7 196 0,4 207-12,7-387-32,12 63 1,-11-87-48,0-1 0,0 1 0,1-1 0,0 0 0,1 0 0,1 0 0,15 20 0,-20-29-88,0 0 0,0 0 0,0 0 0,1 0-1,-1 0 1,1-1 0,0 0 0,-1 1 0,1-1 0,1 0 0,-1 0-1,0 0 1,0-1 0,0 1 0,1-1 0,-1 0 0,1 0 0,-1 0 0,1 0-1,0-1 1,6 1 0,31-9-2530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6.296"/>
    </inkml:context>
    <inkml:brush xml:id="br0">
      <inkml:brushProperty name="width" value="0.2" units="cm"/>
      <inkml:brushProperty name="height" value="0.2" units="cm"/>
    </inkml:brush>
  </inkml:definitions>
  <inkml:trace contextRef="#ctx0" brushRef="#br0">0 727 3025,'2'-3'198,"0"0"0,1-1 1,-1 1-1,1 0 0,0 0 0,0 0 1,0 1-1,5-5 0,-6 7-117,-1-1-1,1 0 1,0 0-1,0 1 1,0-1-1,0 1 1,0 0 0,0 0-1,0-1 1,0 1-1,0 1 1,0-1-1,0 0 1,0 0-1,0 1 1,0-1-1,0 1 1,0-1 0,2 2-1,2 0 90,10 5 272,0-1 1,1-1-1,23 4 0,-34-9-380,1 1 0,-1-1 0,1 0 0,-1-1 0,1 1 1,-1-1-1,0-1 0,1 1 0,-1-1 0,0 0 0,0 0 0,9-6 0,-7 4-3,0-1-1,0 0 1,0-1 0,-1 0 0,8-9-1,-11 12-5,-1-1 0,0 1-1,0-1 1,-1 1 0,1-1 0,-1 0-1,0 0 1,0-1 0,0 1-1,-1 0 1,1 0 0,1-9 0,-3 11-28,0 0 1,0 0-1,0 0 1,-1 1 0,1-1-1,0 0 1,-1 1 0,1-1-1,-1 0 1,1 1 0,-1-1-1,0 0 1,0 1 0,0-1-1,0 1 1,0-1 0,0 1-1,0 0 1,0-1 0,0 1-1,-1 0 1,1 0 0,-1 0-1,1 0 1,-1 0 0,1 0-1,-1 0 1,1 1 0,-1-1-1,0 0 1,1 1 0,-1 0-1,0-1 1,0 1 0,1 0-1,-1 0 1,-2 0-1,-3-1-16,0 1-1,0 0 1,0 0-1,0 1 1,1 0-1,-1 0 1,0 1-1,-7 2 0,3 1-17,1 0-1,0 1 0,1 0 0,0 0 0,0 1 0,0 0 0,1 1 0,-11 12 0,2 0-7,1 1 0,-19 33 0,26-38 13,0 0 0,1 1-1,0 1 1,2-1 0,0 1-1,1 0 1,1 0 0,-2 20-1,5-31 11,0 0 0,1 0 0,0 0 0,0 0-1,1 0 1,0-1 0,0 1 0,1 0 0,0 0 0,0-1-1,0 1 1,1-1 0,0 1 0,0-1 0,1 0 0,0 0-1,0-1 1,0 1 0,0-1 0,1 0 0,0 0 0,0 0-1,1-1 1,7 5 0,-2-3 17,0-1 0,0 0 0,0-1 0,1 0 0,0-1 0,0 0 0,0-1-1,0 0 1,0-1 0,0 0 0,1-1 0,-1-1 0,0 0 0,21-4 0,-2-2 27,0-1 0,0-1 0,-1-2 0,40-20 0,-43 17-18,-1-1 1,0-1 0,0-1 0,-2-1 0,39-39-1,-37 29-27,-2 0 0,-1-2 0,-1-1 0,25-45 0,-11 3-8,50-137-1,1-84 527,-79 260-189,4-41 0,-12 75-324,1-1-1,-1 1 1,0-1 0,0 0-1,0 1 1,0-1 0,0 0-1,1 1 1,-1-1 0,0 1-1,0-1 1,-1 0 0,1 1-1,0-1 1,0 0 0,0 1-1,0-1 1,0 1-1,-1-1 1,1 0 0,0 1-1,-1-1 1,1 1 0,0-1-1,-1 0 1,-11 12 82,-1 8-116,0 0 1,2 0 0,1 1-1,0 1 1,-11 35-1,7-18 4,-19 54 38,4 1 1,-24 143 0,44-181 6,3 1 1,3 0 0,3 64 0,2-87-8,2-1 0,1 0 0,1 0-1,2-1 1,1 0 0,22 50 0,-23-64-48,1-1 0,0-1 0,1 0 1,1 0-1,0-1 0,1 0 0,1-1 0,25 22 1,-28-28-225,0 1 0,1-2 1,0 1-1,0-2 0,1 1 1,-1-2-1,1 1 0,0-2 1,0 0-1,0 0 0,1-1 0,-1 0 1,15-1-1,-5-2-1058,41-7 1,-63 8 1294</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6.827"/>
    </inkml:context>
    <inkml:brush xml:id="br0">
      <inkml:brushProperty name="width" value="0.2" units="cm"/>
      <inkml:brushProperty name="height" value="0.2" units="cm"/>
    </inkml:brush>
  </inkml:definitions>
  <inkml:trace contextRef="#ctx0" brushRef="#br0">137 96 6625,'-29'9'1460,"0"-1"-1,-39 4 1,58-9-1276,10-1 9,17 2 68,77-6 39,154-23 0,-202 19-265,145-20-2,275-30-675,-369 44-2778,-68 6 821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7.096"/>
    </inkml:context>
    <inkml:brush xml:id="br0">
      <inkml:brushProperty name="width" value="0.2" units="cm"/>
      <inkml:brushProperty name="height" value="0.2" units="cm"/>
    </inkml:brush>
  </inkml:definitions>
  <inkml:trace contextRef="#ctx0" brushRef="#br0">212 1 8954,'-25'4'4209,"18"12"-4337,3 6-8,-7 18 48,-1 11 64,-5 21 8,0 4 8,-2 27 8,0-4 0,-3 22-8,4-9 0,1 11-128,3-17-152,6 6-601,6-22-567,10-6-1088,5-27-305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8:01.012"/>
    </inkml:context>
    <inkml:brush xml:id="br0">
      <inkml:brushProperty name="width" value="0.2" units="cm"/>
      <inkml:brushProperty name="height" value="0.2" units="cm"/>
    </inkml:brush>
  </inkml:definitions>
  <inkml:trace contextRef="#ctx0" brushRef="#br0">1 189 872,'85'12'2582,"1"-7"-2094,166-10-1,-174 1-395,1531-118 197,-1359 91-202,178-12 149,-246 45-95,-55 1-1893,-113-4 687</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7.587"/>
    </inkml:context>
    <inkml:brush xml:id="br0">
      <inkml:brushProperty name="width" value="0.2" units="cm"/>
      <inkml:brushProperty name="height" value="0.2" units="cm"/>
    </inkml:brush>
  </inkml:definitions>
  <inkml:trace contextRef="#ctx0" brushRef="#br0">722 0 7434,'3'0'120,"-1"0"0,1 1 0,-1-1 0,0 1 0,1-1 0,-1 1 0,0 0 0,1 0 0,-1 0 0,0 0 0,0 0 0,0 0 0,0 1 0,0-1 0,0 1 0,0 0 0,-1-1 0,1 1 1,-1 0-1,1 0 0,-1 0 0,1 0 0,-1 0 0,0 0 0,0 0 0,0 0 0,0 1 0,-1-1 0,2 4 0,1 6-103,-1 0-1,0 0 1,-1 1 0,0 20-1,-2-8-2,-1-1 1,-2 1-1,0-1 0,-2 0 0,-16 45 0,2-18 52,-42 73 1,41-87-2,-2-2 1,-1 0 0,-2-2 0,-1-1-1,-2-1 1,-1-1 0,-1-2 0,-1-1-1,-2-2 1,0-1 0,-2-1-1,-1-2 1,-67 28 0,89-43 81,0-1 0,0 0 0,-1-1 1,0 0-1,-21 1 0,34-4-113,1-1 1,0 0-1,0 0 1,-1 0-1,1 0 1,0-1-1,0 1 1,-1 0-1,1-1 1,0 0-1,0 1 1,0-1-1,-1 0 0,1 0 1,0 0-1,1-1 1,-1 1-1,0 0 1,0-1-1,0 1 1,1-1-1,-1 1 1,1-1-1,-1 0 1,1 0-1,0 0 1,-1 0-1,1 0 1,0 0-1,0 0 1,1 0-1,-1 0 0,0 0 1,1-1-1,-1 1 1,1 0-1,0 0 1,0-1-1,0-2 1,0-8 18,1 0 0,0 1 0,1-1-1,0 1 1,7-23 0,-3 18-71,0 1 0,0 0 0,1 0 0,1 1 0,1 0-1,0 0 1,16-18 0,-18 25-3,-1 1 1,2 0-1,-1 0 0,1 1 0,0 0 0,0 1 0,0-1 1,1 2-1,0-1 0,0 1 0,0 0 0,0 1 0,1 0 1,14-2-1,-6 3-4,0 1-1,0 1 1,-1 1 0,1 0 0,0 1 0,0 1-1,30 9 1,-6 2-15,76 36-1,-74-28-143,-1 2-1,0 3 1,-2 1-1,-1 1 1,39 39-1,-49-38-1306,-1 2 0,-1 1 0,32 48 0,-19-11-2604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8.509"/>
    </inkml:context>
    <inkml:brush xml:id="br0">
      <inkml:brushProperty name="width" value="0.2" units="cm"/>
      <inkml:brushProperty name="height" value="0.2" units="cm"/>
    </inkml:brush>
  </inkml:definitions>
  <inkml:trace contextRef="#ctx0" brushRef="#br0">148 341 5465,'-6'10'214,"2"-1"-1,-1 1 1,2 0 0,-1 1-1,1-1 1,1 1 0,0-1-1,0 1 1,0 17 0,0-4-28,-12 103-86,-45 313 299,46-369-338,3-20 144,-6 77 0,16-109 574,4-31 994,4-26-1736,11-39-1,4-7-17,42-230 169,43-176 179,-98 453-363,1 1 0,22-46 1,-27 70-22,0 0 1,1 0 0,1 0 0,0 1 0,0 0 0,1 1 0,0 0 0,1 0 0,17-12 0,-22 18-1,1 0-1,0 1 1,0 0-1,0 0 0,1 0 1,-1 1-1,1 0 1,10-2-1,-13 4 7,-1-1 1,1 1-1,-1 0 0,1 0 0,-1 0 0,0 1 0,1-1 0,-1 1 1,1 0-1,-1 0 0,0 0 0,0 0 0,0 0 0,1 1 1,-1-1-1,0 1 0,-1 0 0,6 4 0,-4-2 3,-1 1-1,1-1 1,-1 1-1,0 0 1,0 0-1,0 0 1,0 1-1,-1-1 1,0 1-1,-1-1 1,1 1-1,-1 0 1,0 0-1,0-1 1,-1 1-1,1 0 1,-2 0-1,1 0 1,-1 7-1,-2 6 10,-1 0 0,0 0 0,-1-1 0,-14 34 0,-1-10 31,-1-2 1,-2-1-1,-1 0 1,-2-2-1,-2-1 0,-1-1 1,-2-2-1,-68 58 1,57-65 52,34-22-64,0 1 0,0 0-1,-11 9 1,29 1-436,11 15 385,2-2-1,0 0 1,55 48-1,-50-50 18,-22-20-39,99 85 173,-95-83-390,0-1 0,1 0-1,0-1 1,0 0 0,1-1-1,0 0 1,0-1 0,19 5-1,-28-9 74,0 1 0,0-1 0,1 0 0,-1 0 1,0 0-1,0 0 0,1-1 0,-1 1 0,0-1 0,0 0 0,4-1 0,-1-1-385,0-1-1,-1 1 1,1-1-1,7-6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9.049"/>
    </inkml:context>
    <inkml:brush xml:id="br0">
      <inkml:brushProperty name="width" value="0.2" units="cm"/>
      <inkml:brushProperty name="height" value="0.2" units="cm"/>
    </inkml:brush>
  </inkml:definitions>
  <inkml:trace contextRef="#ctx0" brushRef="#br0">1 392 3401,'0'-2'229,"1"1"0,0-1 0,0 1 0,0-1 0,1 1 0,-1 0 0,0 0 0,0-1 1,1 1-1,-1 0 0,1 0 0,-1 0 0,1 0 0,-1 0 0,1 1 0,0-1 0,-1 0 0,5 0 1,-5 1-131,1 1 0,-1-1 0,1 1 0,-1-1 0,1 1 0,-1-1 1,1 1-1,-1 0 0,0 0 0,1 0 0,-1 0 0,0 0 1,0 0-1,0 0 0,0 0 0,1 0 0,-2 0 0,1 1 1,0-1-1,0 0 0,0 1 0,0 1 0,5 9 19,0 0-1,-1 1 1,-1 0-1,0-1 1,-1 1-1,0 1 0,-1-1 1,0 0-1,-1 15 1,-1 20 93,-6 52 0,5-89-190,-22 167 387,22-176-394,1-6-14,-1-19-23,3-34 11,3-38 278,0 4 264,31-176 1,-36 263-528,12-36 10,-12 39-16,1 0 1,-1-1-1,1 1 0,-1 0 1,1-1-1,0 1 1,-1 0-1,1 0 0,0 0 1,0 0-1,0 0 0,0 0 1,0 0-1,0 0 1,0 0-1,0 0 0,1 0 1,-1 0-1,0 1 0,0-1 1,1 1-1,1-1 1,-2 1-2,0 0 1,0 0 0,0 0 0,0 1 0,0-1 0,0 0-1,0 1 1,0-1 0,-1 1 0,1-1 0,0 1 0,0-1 0,0 1-1,0 0 1,-1-1 0,1 1 0,0 0 0,-1 0 0,1 0 0,0 1-1,14 22-28,-10-14 17,8 14 5,-3-5 11,1 0 1,1-1-1,27 33 1,-35-47 1,-1 0-1,1-1 1,0 1 0,1-1-1,-1 0 1,1 0 0,-1 0-1,1-1 1,0 1 0,0-1-1,0 0 1,0-1 0,0 1-1,0-1 1,1 0 0,-1 0-1,0-1 1,1 1 0,-1-1-1,1 0 1,6-2 0,1-1 6,0-1-1,-1 0 1,1-1 0,-1 0 0,-1-1-1,1-1 1,-1 0 0,0 0 0,0-1 0,12-11-1,10-13 42,45-54 0,-44 43 18,32-56 0,-39 56-3,46-56 1,-72 98-69,-1 0 1,1 0-1,0 0 1,-1 0 0,1 1-1,0-1 1,0 0-1,0 1 1,0-1 0,0 1-1,0-1 1,0 1-1,-1-1 1,2 1 0,-1-1-1,0 1 1,1 0-1,-1 0 0,0 0 0,-1 0-1,1 0 1,-1 0 0,1 1-1,0-1 1,-1 0 0,1 0-1,-1 1 1,1-1 0,0 0-1,-1 1 1,1-1 0,-1 1-1,1-1 1,-1 1-1,0-1 1,1 1 0,-1-1-1,1 2 1,2 3-15,-1 0-1,0 0 1,0 0 0,-1 0 0,2 7-1,-3-9 17,12 67-76,3 90-1,-10-95 67,1 16-73,23 202-3534,-18-215 1122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9.228"/>
    </inkml:context>
    <inkml:brush xml:id="br0">
      <inkml:brushProperty name="width" value="0.2" units="cm"/>
      <inkml:brushProperty name="height" value="0.2" units="cm"/>
    </inkml:brush>
  </inkml:definitions>
  <inkml:trace contextRef="#ctx0" brushRef="#br0">111 0 6753,'15'19'1697,"-9"13"535,-8 11-1792,-4 21-416,-5 6 48,-5 14 0,-3-7-16,-3 9-184,3-15-256,-1-2-1880,4-18 383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09.944"/>
    </inkml:context>
    <inkml:brush xml:id="br0">
      <inkml:brushProperty name="width" value="0.2" units="cm"/>
      <inkml:brushProperty name="height" value="0.2" units="cm"/>
    </inkml:brush>
  </inkml:definitions>
  <inkml:trace contextRef="#ctx0" brushRef="#br0">30 2 4297,'-29'-2'5485,"42"12"-4046,11 4-1197,0-2 1,1 0-1,41 11 1,-36-14-134,1-1 0,0-2 1,1-2-1,61 2 0,-55-4-69,-22-1-26,90 5 109,153-11 0,-257 5-208,0 0-1,0-1 1,0 1-1,0 0 1,0-1-1,0 0 1,0 1 0,-1-1-1,1 0 1,2-1-1,-3 1-1,-1 1 1,0-1-1,0 1 0,1-1 1,-1 1-1,0-1 0,0 1 1,1-1-1,-1 1 0,0-1 1,0 1-1,0-1 0,0 1 1,0-1-1,0 1 0,0-1 0,0 1 1,0-1-1,0 1 0,0-1 1,0 1-1,0-1 0,0 1 1,-1-1-1,1 1 0,0-1 1,0 1-1,-1-1 0,1 1 1,0 0-1,0-1 0,-1 1 1,-2-3-521,3 3 520,-1 0 0,1 0 1,-1-1-1,-20-13-2659</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10.186"/>
    </inkml:context>
    <inkml:brush xml:id="br0">
      <inkml:brushProperty name="width" value="0.2" units="cm"/>
      <inkml:brushProperty name="height" value="0.2" units="cm"/>
    </inkml:brush>
  </inkml:definitions>
  <inkml:trace contextRef="#ctx0" brushRef="#br0">32 1 8386,'-11'12'1440,"3"1"961,3-2-2537,0 5 8,5 0 112,-1 4-16,-1 2-16,2 12 0,2 2-8,4 16-121,-1 2-103,3 12-328,0-2-272,4 5-624,1-9-361,11-1-223,3-17-345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10.827"/>
    </inkml:context>
    <inkml:brush xml:id="br0">
      <inkml:brushProperty name="width" value="0.2" units="cm"/>
      <inkml:brushProperty name="height" value="0.2" units="cm"/>
    </inkml:brush>
  </inkml:definitions>
  <inkml:trace contextRef="#ctx0" brushRef="#br0">733 0 8810,'1'16'429,"-1"-1"1,0 1 0,-1-1-1,-1 1 1,0-1-1,-2 0 1,1 0-1,-11 25 1,-2-2-543,-2 0 1,-24 37 0,14-30 130,-2-2 0,-2-1 1,-2-1-1,-1-2 1,-2-1-1,-2-2 0,-1-2 1,-75 49-1,103-76 17,-1 0 0,1-1 0,-1 0 0,0-1 0,0-1 0,-1 0-1,-18 3 1,28-6-3,0-1 0,0 1 0,0-1 0,0 0 0,-1 0 0,1 0 0,0-1 0,0 0-1,0 0 1,0 0 0,0 0 0,0 0 0,0-1 0,0 0 0,1 1 0,-1-2 0,0 1 0,1 0-1,0-1 1,-1 1 0,1-1 0,0 0 0,1 0 0,-1 0 0,0-1 0,1 1 0,0-1-1,-1 1 1,-1-6 0,1 1-6,1 1 0,0-1-1,0 0 1,1 0 0,0 0 0,0-1-1,1 1 1,0 0 0,0 0 0,1 0-1,0 0 1,0 0 0,1 0 0,0 0-1,0 0 1,1 0 0,0 1-1,1-1 1,5-8 0,-3 4-53,1 1-1,1 0 1,0 1 0,0 0-1,1 0 1,0 1 0,0 0-1,1 0 1,0 1 0,1 0-1,15-7 1,-19 11 10,0 1 0,1 1-1,-1-1 1,1 1 0,-1 1 0,1-1 0,0 1 0,0 0-1,0 1 1,0 0 0,9 1 0,-4 1-2,0 1 1,0 0-1,0 1 1,0 0 0,-1 1-1,13 6 1,4 6-9,0 0 1,-1 2 0,-1 2 0,31 29-1,-10-1-627,75 97 0,0 0-4670,-69-94 1937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11.461"/>
    </inkml:context>
    <inkml:brush xml:id="br0">
      <inkml:brushProperty name="width" value="0.2" units="cm"/>
      <inkml:brushProperty name="height" value="0.2" units="cm"/>
    </inkml:brush>
  </inkml:definitions>
  <inkml:trace contextRef="#ctx0" brushRef="#br0">301 183 6929,'-34'101'3154,"-3"56"-3492,18-73 532,-5 17-166,-39 154-22,-19-10 357,82-245-355,0 1 1,0-1 0,0 0 0,0 0-1,0 0 1,0 0 0,0 0 0,0 1-1,0-1 1,0 0 0,0 0 0,0 0-1,0 0 1,0 0 0,-1 1-1,1-1 1,0 0 0,0 0 0,0 0-1,0 0 1,0 0 0,0 0 0,0 0-1,0 1 1,0-1 0,-1 0 0,1 0-1,0 0 1,0 0 0,0 0 0,0 0-1,0 0 1,0 0 0,-1 0 0,1 0-1,0 0 1,0 0 0,0 0 0,0 1-1,0-1 1,-1 0 0,1 0 0,0 0-1,0 0 1,0-1 0,0 1 0,0 0-1,-1 0 1,1 0 0,0 0 0,0 0-1,0 0 1,0 0 0,-1 0 0,-2-11 184,-1-23-63,-6-80-87,-7-144-38,16 192 57,14-129 0,-5 143 76,3 0 0,20-65 0,-24 97-55,1 1-1,0 0 1,1 0-1,1 0 0,1 1 1,1 1-1,0 0 1,27-28-1,-35 41-59,0 0 0,0 1 0,0-1 0,1 1 0,0 0 0,0 1 0,-1-1 0,1 1 0,1 0 0,-1 0 0,0 0 0,0 1 0,9-1 0,-10 1-13,1 1-1,-1 1 0,1-1 0,-1 0 1,1 1-1,-1 0 0,1 0 1,-1 1-1,0-1 0,0 1 0,1 0 1,-1 0-1,-1 0 0,1 0 1,0 1-1,6 5 0,-5-3-10,0-1 0,-1 1 0,0 1 0,0-1 0,0 1 0,0-1 0,-1 1 0,0 0 0,0 0 0,-1 1 0,1-1 0,-1 1 0,-1-1 0,1 1 0,-1-1 0,0 1 0,-1 0 0,0 0 0,0-1 0,0 1 0,-1 0 0,-2 10 0,-1 3 6,-2 0 1,0-1-1,-1 1 0,-1-1 1,-21 36-1,-2-7 22,-2-2 0,-2-1 1,-61 59-1,79-86-25,14-15-12,0 0 0,1 0 0,-1 0 0,1 1 0,-1-1 0,1 0 0,0 1 0,0 0 1,-1 3-1,3-5-4,0 0 1,0 0-1,0 0 1,0 0-1,0 0 1,0-1-1,0 1 1,1 0-1,-1 0 1,1 0-1,-1 0 1,1-1-1,0 1 1,0 0-1,-1 0 1,1-1-1,1 1 1,-1-1-1,0 1 1,2 1-1,59 79-206,-37-47 124,1 0-1,2-2 0,1-1 0,50 42 0,-73-69-174,0 0 0,1 0 0,-1-1-1,1 0 1,0 0 0,0-1 0,0 1-1,1-2 1,-1 1 0,1-1 0,0 0-1,15 2 1,-14-5-360,1 0-1,-1-1 1,17-5-1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11.978"/>
    </inkml:context>
    <inkml:brush xml:id="br0">
      <inkml:brushProperty name="width" value="0.2" units="cm"/>
      <inkml:brushProperty name="height" value="0.2" units="cm"/>
    </inkml:brush>
  </inkml:definitions>
  <inkml:trace contextRef="#ctx0" brushRef="#br0">87 427 6409,'0'13'2549,"-4"105"-447,-21 17-1479,22-121-565,-1 0 1,-1-1 0,-1 0-1,0 0 1,0 0 0,-1-1-1,-13 18 1,25-47 104,10-15-135,10-8 78,171-313 1349,-144 232-1147,46-94 36,-88 200-340,-10 15-4,0 0-1,0 0 1,0 0-1,0 0 0,0 0 1,1 0-1,-1 0 1,0 0-1,0 0 1,0-1-1,0 1 1,0 0-1,0 0 1,0 0-1,0 0 1,0 0-1,0 0 1,1 0-1,-1 0 1,0 0-1,0 0 1,0 0-1,0 0 1,0 0-1,0 0 1,0 0-1,0 0 1,1 0-1,-1 0 1,0 0-1,0 0 1,0 0-1,0 0 1,0 1-1,0-1 1,0 0-1,0 0 1,0 0-1,0 0 1,1 0-1,-1 0 1,0 0-1,0 0 1,0 0-1,0 0 1,0 0-1,0 0 1,0 1-1,0-1 1,0 0-1,0 0 1,0 0-1,0 0 1,0 0-1,0 0 1,0 0-1,0 0 1,0 0-1,0 1 1,0-1-1,-3 26-58,-9 12 33,8-28 32,1 0 0,0-1-1,0 1 1,1 0 0,1 1 0,-1 12-1,2-23-3,0 1 0,0 0-1,0 0 1,0-1 0,0 1-1,0 0 1,0 0 0,1-1-1,-1 1 1,0 0 0,0 0-1,1-1 1,-1 1 0,0 0-1,1-1 1,-1 1 0,1 0-1,-1-1 1,1 1 0,-1-1-1,1 1 1,-1-1 0,1 1-1,0-1 1,-1 1 0,2-1-1,0 1 2,-1-1 0,1 0-1,-1 1 1,1-1-1,-1 0 1,1 0 0,-1-1-1,1 1 1,-1 0 0,1 0-1,-1-1 1,3 0-1,5-3 11,0 0-1,0 0 1,11-8-1,-16 10-6,26-19 42,-1-1 0,0-1 0,30-33 0,-29 27-12,-29 28-39,0 0 0,-1 1 0,1-1 0,0 0 0,0 1 0,0-1 0,0 0 0,-1 1 0,1-1 0,0 1 0,0-1 0,0 1 0,0 0 0,0-1 0,1 1 0,-1 0 0,0 0 0,1 0 0,-1 0-1,0 0 0,0 1 0,-1-1 1,1 0-1,0 1 0,-1-1 0,1 0 0,0 1 0,-1-1 0,1 1 1,-1-1-1,1 1 0,-1-1 0,1 1 0,-1 0 0,1-1 0,-1 1 1,1 0-1,-1 1 0,3 4-22,-1 1 0,0 0 1,0 0-1,1 12 0,-2-7 14,22 142-89,-14-77-223,28 104 0,5-48-3853,-19-74 1188</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12.275"/>
    </inkml:context>
    <inkml:brush xml:id="br0">
      <inkml:brushProperty name="width" value="0.2" units="cm"/>
      <inkml:brushProperty name="height" value="0.2" units="cm"/>
    </inkml:brush>
  </inkml:definitions>
  <inkml:trace contextRef="#ctx0" brushRef="#br0">58 1 3449,'6'11'263,"-1"1"1,0 0 0,-1 1 0,0-1 0,-1 1-1,-1 0 1,0 0 0,-1 0 0,0 0-1,-1 0 1,0 0 0,-1 0 0,0 0-1,-5 15 1,-4 12 157,-2 1 1,-2-2-1,-20 40 0,33-77-413,-1 2 41,0 1-1,0 0 1,1 0-1,-1 0 1,0 6-1,2-10-40,0-1 1,0 1-1,0-1 1,0 1-1,0-1 0,0 1 1,0-1-1,0 1 0,0-1 1,0 1-1,0-1 0,1 1 1,-1-1-1,0 1 1,0-1-1,0 1 0,1-1 1,-1 1-1,0-1 0,1 0 1,-1 1-1,0-1 0,1 1 1,0-1 2,0 1 0,0-1 1,0 0-1,0 0 0,0 1 0,0-1 0,0 0 1,1 0-1,-1 0 0,0 0 0,0 0 1,0-1-1,0 1 0,0 0 0,0 0 1,1-1-1,18-6 28,0-1 0,34-20 0,-37 19-807,-1 0 1,1 1-1,1 1 1,23-6-1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8:02.393"/>
    </inkml:context>
    <inkml:brush xml:id="br0">
      <inkml:brushProperty name="width" value="0.2" units="cm"/>
      <inkml:brushProperty name="height" value="0.2" units="cm"/>
    </inkml:brush>
  </inkml:definitions>
  <inkml:trace contextRef="#ctx0" brushRef="#br0">0 255 1824,'7'-5'1549,"-4"3"-1237,0-1 1,0 1-1,0 0 1,0 0-1,0 1 1,0-1-1,7-2 1,-6 4-328,0-1 1,0 1-1,0 0 1,0 0-1,1 1 1,-1-1-1,0 1 1,0 0-1,6 2 1,-7-2 14,38 10 8,73 10 0,341-2 25,458-42 1,-469 2-21,46 7-4,42 3 10,31-17 12,-18-15 45,-27 7 116,-31 17-16,19 3-118,-10-13 116,-15-5 434,-34 20-128,-7 19-352,2 8-92,1 6 77,-20 3 170,-2 7-114,-5-7-103,9-1-20,-16-10 13,12-15 19,21-12-53,33-2-17,-50 10 0,-353 7-8,457 1 1,-7 12 15,-129 12-1,-267-16-14,341 18 15,-32-15-1,-4-17-434,-316-2-194,192-36 1,-291 40 19,0 0 0,25-10 1,-19 3-465,26-17 0,-48 28 1040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12.663"/>
    </inkml:context>
    <inkml:brush xml:id="br0">
      <inkml:brushProperty name="width" value="0.2" units="cm"/>
      <inkml:brushProperty name="height" value="0.2" units="cm"/>
    </inkml:brush>
  </inkml:definitions>
  <inkml:trace contextRef="#ctx0" brushRef="#br0">1 11 9122,'3'-1'936,"24"-2"1321,13-4-2673,16 7-441,1 7 161,-3 10-1200,-13 10-361,-17 17-615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12.824"/>
    </inkml:context>
    <inkml:brush xml:id="br0">
      <inkml:brushProperty name="width" value="0.2" units="cm"/>
      <inkml:brushProperty name="height" value="0.2" units="cm"/>
    </inkml:brush>
  </inkml:definitions>
  <inkml:trace contextRef="#ctx0" brushRef="#br0">0 0 7826,'8'21'-240,"35"-7"1232,36-17-3321,52-10-23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14:12.972"/>
    </inkml:context>
    <inkml:brush xml:id="br0">
      <inkml:brushProperty name="width" value="0.2" units="cm"/>
      <inkml:brushProperty name="height" value="0.2" units="cm"/>
    </inkml:brush>
  </inkml:definitions>
  <inkml:trace contextRef="#ctx0" brushRef="#br0">1 0 6945,'83'27'1337,"1"-1"639,-11-6-2400,0-9-1136,-10-11-497,10-20-535</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1:38.414"/>
    </inkml:context>
    <inkml:brush xml:id="br0">
      <inkml:brushProperty name="width" value="0.2" units="cm"/>
      <inkml:brushProperty name="height" value="0.2" units="cm"/>
    </inkml:brush>
  </inkml:definitions>
  <inkml:trace contextRef="#ctx0" brushRef="#br0">1678 1 4673,'-4'21'778,"3"-13"-484,-1 1 0,1 0 0,1 0 0,-1 0 0,1 0 0,1 0 0,3 16 0,24 81-326,-28-106 51,0 1 0,0-1 0,0 0 1,1 0-1,-1 1 0,0-1 0,0 0 0,0 1 0,0-1 1,0 0-1,0 0 0,0 1 0,0-1 0,0 0 0,0 1 0,0-1 1,0 0-1,0 1 0,0-1 0,0 0 0,0 0 0,0 1 1,-1-1-1,1 0 0,0 1 0,0-1 0,0 0 0,0 0 0,-1 1 1,1-1-1,-9-1 1492,-1 0-1037,-34-3-9,-131-4 908,41 12-850,0 6 0,1 6 0,-208 53 0,290-56-567,0 3-1,2 2 1,0 2-1,1 2 0,-68 43 1,81-42-3,2 0-1,1 3 1,1 1 0,1 1 0,2 1-1,1 1 1,-38 56 0,54-68 10,0 0 1,1 0-1,1 1 1,1 0-1,-7 25 1,11-31 8,2-1 1,0 1-1,0 0 0,1-1 1,1 1-1,0 0 1,0 0-1,1 0 1,6 22-1,-3-19 0,1 0 0,1 0 0,1 0 0,0-1 0,1 0 0,0 0 0,1-1 0,18 21 0,-12-18 8,1-1 1,1-1-1,0 0 0,0-1 1,2-1-1,19 11 1,-6-8 43,1-1 0,0-1 0,1-2 0,0-1 1,1-2-1,0-1 0,0-2 0,49 2 0,-14-7 136,1-4 0,-1-2 0,0-4 0,87-22 0,-110 20-50,-1-3-1,0-1 1,-2-2-1,62-33 1,-83 36-40,-1 0 0,0-1 0,-1-1 1,-1-1-1,0-1 0,-2-1 0,0-1 0,-1 0 1,23-36-1,-22 24 9,-1 0-1,-2-1 1,-1-1 0,-2 0-1,14-62 1,-18 55-167,-2 0 1,-1 1-1,-3-2 0,-4-74 0,0 94-67,-1 1-1,-1 0 1,-1-1-1,-15-37 1,14 45-339,0 0 0,-1 1 0,-1 0 1,0 0-1,-1 1 0,0 0 0,-18-16 1,-12-7-2045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1:38.965"/>
    </inkml:context>
    <inkml:brush xml:id="br0">
      <inkml:brushProperty name="width" value="0.2" units="cm"/>
      <inkml:brushProperty name="height" value="0.2" units="cm"/>
    </inkml:brush>
  </inkml:definitions>
  <inkml:trace contextRef="#ctx0" brushRef="#br0">1 1 9130,'2'49'1812,"16"92"1,-8-92-1785,3 0 0,1-1 1,3-1-1,2 0 1,2-2-1,47 78 0,-58-108 12,0 0-1,1 0 0,1-1 0,0-1 1,1 0-1,27 21 0,-37-32-2,0 0 0,0 0-1,0 0 1,1 0 0,-1-1-1,1 1 1,-1-1 0,1 0-1,-1 0 1,1 0 0,0 0-1,0-1 1,-1 1 0,1-1-1,0 0 1,0-1 0,-1 1-1,1 0 1,0-1 0,4-1-1,-4 0 24,-1 0 0,1 1 0,-1-2 0,0 1 1,0 0-1,0-1 0,0 1 0,0-1 0,0 0 0,-1 0 0,1 0 0,-1 0 0,0-1 0,0 1 0,0-1 0,0 1 0,2-8 0,1-4 90,-1-1 0,-1-1 0,0 1 0,-1 0 0,-1-1 0,-1 0 0,0 1 0,-1-1 0,-1 1 0,0 0 0,-1-1 0,-1 1 0,0 0 0,-2 1-1,-10-25 1,15 38-150,0 0 0,0 0-1,0 0 1,-1 0-1,1 0 1,0 0 0,-1 0-1,1 1 1,-4-4-1,5 5-7,-1 0 0,1 0 0,0 0 0,0 0 0,-1 0 0,1 0 0,0 0 0,-1-1 0,1 1 0,0 0 0,0 0 0,-1 0 0,1 0-1,0 0 1,-1 1 0,1-1 0,0 0 0,-1 0 0,1 0 0,0 0 0,0 0 0,-1 0 0,1 0 0,0 0 0,0 1 0,-1-1 0,1 0-1,0 0 1,0 0 0,-1 1 0,1-1 0,0 0 0,0 0 0,0 1 0,0-1 0,-1 0 0,1 0 0,0 1 0,0-1 0,0 1 0,-2 5-69,0-1 0,1 2 1,0-1-1,0 0 1,0 0-1,1 8 1,3 72-94,3 0-1,22 106 1,-10-76 142,-8-52 10,-4 0 1,-1 0 0,-9 119-1,1-162 25,0 0 0,-2 0 0,0-1 0,-1 1 0,-1-1 0,-1 0 0,-1-1 0,-20 34 0,23-45 37,1 0 0,-1 0 1,0-1-1,-1 0 0,1 0 0,-2 0 1,1-1-1,-1 0 0,0 0 0,0-1 1,0 0-1,-1-1 0,1 0 1,-1 0-1,0-1 0,-1 0 0,1 0 1,0-1-1,-1 0 0,1-1 0,-20 0 1,24-1-2,0 0 0,0-1 0,0 1 0,0-2-1,0 1 1,0 0 0,1-1 0,-1 0 0,1 0 0,-1 0 0,1-1 0,0 1 0,-1-1 0,1 0 0,1 0 0,-6-6 0,5 5-22,0-1-1,0-1 1,1 1-1,0 0 1,0-1 0,0 0-1,1 1 1,-1-1 0,1 0-1,1 0 1,-1 0-1,1-1 1,0-7 0,0-3-64,2-1 1,0 1 0,0 0 0,2 0 0,0-1 0,1 2-1,1-1 1,0 0 0,2 1 0,-1 0 0,11-16 0,15-22-974,67-87 1,-77 112 396,42-59-2451,-5-5-205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1:39.271"/>
    </inkml:context>
    <inkml:brush xml:id="br0">
      <inkml:brushProperty name="width" value="0.2" units="cm"/>
      <inkml:brushProperty name="height" value="0.2" units="cm"/>
    </inkml:brush>
  </inkml:definitions>
  <inkml:trace contextRef="#ctx0" brushRef="#br0">45 231 10298,'-10'1'627,"7"0"-202,0-1 0,-1 1 0,1-1 0,0 0-1,0 0 1,-1 0 0,1-1 0,-6 0-1,11-1-384,-1 0 0,1 0 0,-1 0 0,1 0 0,0 0 0,0 1 0,0-1 0,4-2 0,0-2 10,12-12 141,-1 0 1,23-34-1,-29 36-167,2 0 0,-1 0 0,2 2 0,0-1 1,19-14-1,-31 27-34,1 1 0,-1-1 1,0 1-1,1 0 1,-1 0-1,1 0 0,-1 0 1,1 0-1,0 1 0,-1-1 1,1 1-1,0 0 0,-1-1 1,1 1-1,0 0 1,-1 1-1,1-1 0,0 0 1,-1 1-1,1 0 0,0-1 1,-1 1-1,1 0 0,-1 0 1,1 1-1,-1-1 1,0 0-1,0 1 0,1-1 1,-1 1-1,2 2 0,5 5-23,0 0 0,-1 0 0,0 1 0,-1 0 0,10 18 0,68 128-141,42 70-3854,-71-147 1198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2:54.855"/>
    </inkml:context>
    <inkml:brush xml:id="br0">
      <inkml:brushProperty name="width" value="0.2" units="cm"/>
      <inkml:brushProperty name="height" value="0.2" units="cm"/>
    </inkml:brush>
  </inkml:definitions>
  <inkml:trace contextRef="#ctx0" brushRef="#br0">2669 668 6305,'-40'-45'2765,"-3"-5"-2049,-3 3-1,-90-75 1,65 74-467,-3 3 0,-2 3 1,-1 3-1,-2 4 0,-1 3 0,-92-23 0,40 22-131,-1 6-1,-2 5 1,-151-4-1,-31 27 33,274 2-169,-1 3 0,1 1 0,1 2 0,0 2 0,-44 18 0,59-17-10,2 1 0,0 1 0,0 1-1,1 2 1,1 0 0,-31 30 0,23-15-16,1 1 0,1 1 0,-32 52 0,44-56 21,1 0 0,1 1 0,2 0 0,2 1 0,0 1 0,2 0 0,2 0 0,1 0 0,-2 35 0,3 30-4,14 185 0,101 1091 81,-67-853-41,-6 103-4,-29 36 8,-14 5 24,-3 4-32,-20-18-9,-14-94 13,35-470-8,-38 532 197,17 9 343,26-467-407,24 213 0,-7-269-164,5-1 0,45 141 0,-17-107-22,78 160 0,3-51 32,218 316 1,-38-138 11,61 94 2,-333-462 3,89 134-72,-93-147-166,1-2 0,51 49 0,216 158-1022,-282-234 1262,2-1 0,0-1-1,0-1 1,1-1 0,41 16 0,-49-23 0,-1-1-1,1 0 1,0-1-1,0 0 1,1-1 0,-1 0-1,0-1 1,0-1 0,0 0-1,0-1 1,23-5 0,-11-1 0,-1 0 1,0-2-1,-1 0 1,0-2 0,-1-1-1,25-17 1,-19 8 28,-1 0 1,-1-2-1,43-51 1,-19 8 40,-3-1 1,-4-3 0,38-82-1,35-92-37,117-359-1,-2-292-341,-110 148-19,-35-53 39,-36-72-357,-35 11 382,-33 12 567,-19 53 448,7 5-115,-3-8-203,-33 107 530,-42 132-91,70 421-894,-112-259 0,109 312-1474,-4 1 0,-4 3 0,-113-147 0,52 107-1779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3:01.031"/>
    </inkml:context>
    <inkml:brush xml:id="br0">
      <inkml:brushProperty name="width" value="0.2" units="cm"/>
      <inkml:brushProperty name="height" value="0.2" units="cm"/>
    </inkml:brush>
  </inkml:definitions>
  <inkml:trace contextRef="#ctx0" brushRef="#br0">3 1021 2072,'-1'-7'311,"0"0"0,1 0 0,-1 0 0,2 0 0,-1 1 0,1-1 0,0 0 0,0 0 0,1 0 0,0 1 0,4-10 0,-6 16-290,0 0 0,0 0 0,0-1 188,1 1-188,-1 0 0,0-1 0,0 1 0,0 0 0,0 0-1,0 0 1,0 0 0,0 0 0,1 0 0,-1 0 0,0 0 0,0 0 0,0 0 0,0 0 0,0 0 0,0 0 0,1 0 0,-1 0 0,0 0-1,0 0 1,0 0 0,0 0 0,0 0 0,0 0 0,0 0 0,1 1 188,0-1-188,-1 0 0,0 0 0,0 1 0,0-1 0,0 0 0,0 0 0,11 14-240,-2-2 297,92 129-123,-54-73 58,-38-56-1,11 17 19,31 34 0,-44-56 14,-1 0 1,1-1 0,0 0 0,1 0 0,-1 0 0,1-1 0,0-1 0,1 1 0,-1-1 0,11 3 0,-13-6 15,0 0 1,0 0 0,0 0 0,0-1 0,0 0 0,0 0 0,-1-1 0,1 1-1,0-1 1,7-3 0,7-2 181,29-13 0,-40 15-192,26-12 110,0-2 1,-2-2-1,0-1 0,-1-2 1,-1 0-1,36-38 0,153-185 654,-211 236-782,190-246 460,-147 189-429,185-217 29,-180 225-100,2 3-1,98-71 1,-155 125-80,-1 1 0,1 0 0,0-1 0,0 1 0,0 0 0,0 0 0,0 0 0,0 0 0,0 1 0,0-1 0,0 0 0,0 1 0,0 0 0,1-1 0,-1 1 0,0 0 0,0 0 0,0 0 1,4 1-1,-2 1-445,0 0 1,-1 0-1,1 0 1,0 0-1,-1 1 1,1 0-1,-1-1 1,4 5-1,-5-5 360,19 17-2737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3:01.862"/>
    </inkml:context>
    <inkml:brush xml:id="br0">
      <inkml:brushProperty name="width" value="0.2" units="cm"/>
      <inkml:brushProperty name="height" value="0.2" units="cm"/>
    </inkml:brush>
  </inkml:definitions>
  <inkml:trace contextRef="#ctx0" brushRef="#br0">43 53 6361,'0'0'112,"-1"1"0,0-1 0,1 0-1,-1 0 1,0 0 0,1 0 0,-1 0 0,0 1-1,1-1 1,-1 0 0,0 0 0,1-1-1,-1 1 1,0 0 0,1 0 0,-1 0-1,0 0 1,1-1 0,-1 1 0,0 0 0,1 0-1,-1-1 1,1 1 0,-1-1 0,-1 0 335,1 0-336,1 1 1,0-1 0,-1 0 0,-12-26 1260,4 8-1440,12 40 701,4 3-565,2 0 0,0-1 0,2 0 0,0 0 0,22 30 0,87 103 103,-87-114-133,87 122 98,-24-29-63,-91-128-100,-2-2-79,1-1 0,-1 0 1,1 0-1,-1 0 0,1 0 0,0 0 1,6 3-1,-9-6 48,-1-1 0,1 0 0,-1 0 1,1 1-1,0-1 0,-1 0 0,1 0 0,-1 0 1,1 0-1,-1 0 0,1 0 0,-1 0 0,1 0 0,0 0 1,-1 0-1,1 0 0,-1 0 0,1 0 0,-1 0 0,1 0 1,0-1-1,-1 1 0,1 0 0,-1 0 0,1-1 1,-1 1-1,0 0 0,1-1 0,-1 1 0,1 0 0,-1-1 1,1 0-1,10-18-1783,-10 19 1797,16-44-2766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3:02.100"/>
    </inkml:context>
    <inkml:brush xml:id="br0">
      <inkml:brushProperty name="width" value="0.2" units="cm"/>
      <inkml:brushProperty name="height" value="0.2" units="cm"/>
    </inkml:brush>
  </inkml:definitions>
  <inkml:trace contextRef="#ctx0" brushRef="#br0">652 1 3353,'-6'3'359,"1"1"-1,0-1 1,0 1 0,0 1 0,0-1 0,1 0-1,0 1 1,0 0 0,-5 7 0,-2 7-77,-13 29 1,15-29-203,-26 53-51,-173 346 8,86-203 244,90-166-128,-2-1 1,-49 54 0,74-93-147,-21 28-724,29-37 663,1 0-1,0 1 0,0-1 0,-1 0 0,1 0 1,0 1-1,0-1 0,0 0 0,0 1 1,0-1-1,-1 0 0,1 1 0,0-1 0,0 0 1,0 1-1,0-1 0,0 1 0,0-1 1,0 0-1,0 1 0,0-1 0,0 0 0,0 1 1,1-1-1,-1 0 0,0 1 0,9 1-1525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8:18.023"/>
    </inkml:context>
    <inkml:brush xml:id="br0">
      <inkml:brushProperty name="width" value="0.2" units="cm"/>
      <inkml:brushProperty name="height" value="0.2" units="cm"/>
    </inkml:brush>
  </inkml:definitions>
  <inkml:trace contextRef="#ctx0" brushRef="#br0">1 358 160,'1'-2'16,"1"-1"0,0 0 0,0 1 0,0-1 0,0 1 0,1 0 0,-1-1 0,1 1 1,-1 0-1,1 1 0,3-3 0,8-5 19,115-90 581,-103 82-423,0 1 0,1 1-1,35-13 1,16 2 110,0 2 0,1 5-1,1 3 1,97-8 0,332 5 135,-472 18-431,534-1 80,67-9 208,-85 9 41,6 33-158,-319 2-161,-204-26-414,0 1 1,-1 2 0,0 2 0,51 24 0,-41-8-846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3:02.388"/>
    </inkml:context>
    <inkml:brush xml:id="br0">
      <inkml:brushProperty name="width" value="0.2" units="cm"/>
      <inkml:brushProperty name="height" value="0.2" units="cm"/>
    </inkml:brush>
  </inkml:definitions>
  <inkml:trace contextRef="#ctx0" brushRef="#br0">0 72 5889,'13'-24'1953,"-2"10"231,6-1-1488,2 4-592,8 7-40,3 1-16,7 3 56,1 3 24,7 5-8,1 3-40,5 4-648,-10 0-856,-1 1-872,-20-7-569</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3:02.630"/>
    </inkml:context>
    <inkml:brush xml:id="br0">
      <inkml:brushProperty name="width" value="0.2" units="cm"/>
      <inkml:brushProperty name="height" value="0.2" units="cm"/>
    </inkml:brush>
  </inkml:definitions>
  <inkml:trace contextRef="#ctx0" brushRef="#br0">0 238 6073,'13'28'2153,"4"-17"175,4-20-1552,17-4-552,5-3-192,12-9-8,0-5-24,10-5-80,-10-1-160,7-5-872,-3 7-1216,4-4-49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3:03.021"/>
    </inkml:context>
    <inkml:brush xml:id="br0">
      <inkml:brushProperty name="width" value="0.2" units="cm"/>
      <inkml:brushProperty name="height" value="0.2" units="cm"/>
    </inkml:brush>
  </inkml:definitions>
  <inkml:trace contextRef="#ctx0" brushRef="#br0">71 22 7954,'-3'1'4360,"5"-3"-4208,-1 0 0,0 1 1,1-1-1,-1 1 1,1-1-1,0 1 1,-1 0-1,4-2 1,0 1-212,1 0 1,-1 1 0,1 0-1,-1 0 1,1 1 0,-1 0-1,1 0 1,0 0 0,-1 0-1,1 1 1,-1 0 0,1 0-1,-1 1 1,0-1 0,0 1-1,10 5 1,-9-5 20,-1 1-1,1 0 1,-1 0 0,0 1-1,0 0 1,0 0 0,0 0-1,-1 0 1,1 1-1,-1-1 1,0 1 0,0 0-1,-1 1 1,5 7 0,-7-8 37,0-1 0,0 1 0,0 0 0,0-1 0,-1 1 0,0 0 1,0 0-1,0-1 0,-1 1 0,1 0 0,-1-1 0,0 1 0,-1-1 1,1 1-1,-1-1 0,-3 8 0,-4 4 10,-1 1 0,-19 25-1,29-42-7,-76 95 26,-28 39 71,100-128-70,0 1 0,1-1 0,-1 0 0,-3 12 0,7-16-16,-1 0-1,1-1 1,0 1 0,-1-1 0,1 1 0,0 0-1,0 0 1,0-1 0,0 1 0,0 0 0,0-1 0,1 1-1,-1 0 1,1-1 0,-1 1 0,1-1 0,-1 1-1,1-1 1,0 1 0,0-1 0,0 1 0,0-1-1,0 0 1,0 1 0,0-1 0,2 1 0,3 3 23,1-1 0,-1 0 0,1 0 1,1 0-1,-1-1 0,0 0 0,1-1 1,-1 0-1,16 3 0,7-1 84,35 0-1,-60-4-100,40 2 1,1-2 0,-1-2 0,1-3 0,-1-1 1,-1-2-1,70-22 0,-106 27-358,1 0 0,-1-1 1,0 0-1,0 0 0,0-1 0,-1 0 0,0-1 0,1 1 0,6-9 0,12-23-2230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3:03.388"/>
    </inkml:context>
    <inkml:brush xml:id="br0">
      <inkml:brushProperty name="width" value="0.2" units="cm"/>
      <inkml:brushProperty name="height" value="0.2" units="cm"/>
    </inkml:brush>
  </inkml:definitions>
  <inkml:trace contextRef="#ctx0" brushRef="#br0">0 0 8074,'23'73'2359,"-23"-72"-2209,0 1 0,1 0 0,-1 0 1,1-1-1,0 1 0,-1 0 0,1-1 0,0 1 1,0 0-1,0-1 0,0 1 0,0-1 0,1 0 1,-1 1-1,0-1 0,1 0 0,-1 0 0,4 2 1,2 2-63,65 48-1494,-32-25 746,-39-28 683,-1 1-1,1-1 1,-1 0-1,0 1 1,1-1-1,-1 0 1,1 1 0,-1-1-1,0 0 1,1 1-1,-1-1 1,0 1-1,0-1 1,1 1-1,-1-1 1,0 1 0,0-1-1,0 1 1,0-1-1,0 1 1,0-1-1,1 1 1,-1-1-1,0 1 1,0-1 0,-1 1-1,1 0 1,0-1-1,0 1 1,0-1-1,0 1 1,-12 16 718,1-2-269,11-12-445,-1 0-1,0 0 1,1 0-1,0 1 1,0-1-1,0 0 1,0 0-1,0 0 1,0 0-1,1 0 1,0 0 0,-1 0-1,1 0 1,0 0-1,1 0 1,-1-1-1,0 1 1,1 0-1,0-1 1,-1 1-1,3 2 1,6 8-11,1-1 1,22 19-1,-26-24-1,53 48-6,-7-8-29,-2 2 1,70 87-1,-113-125 10,0 1 0,0 0 1,-1 0-1,-1 0 0,0 1 1,-1 0-1,0 0 0,3 16 1,-7-23 2,0-1 0,-1 1 1,1 0-1,-1-1 0,0 1 1,-1 0-1,1-1 0,-1 1 1,0-1-1,-1 1 0,1-1 1,-1 0-1,0 1 0,-1-1 1,1 0-1,-1 0 1,0-1-1,0 1 0,0 0 1,-1-1-1,0 0 0,-4 4 1,-1 0-52,0-1 0,0-1 1,-1 0-1,1 0 1,-2-1-1,1 0 0,0-1 1,-1 0-1,0 0 1,0-2-1,0 1 0,0-1 1,0-1-1,-1 0 1,1 0-1,-19-2 1,-2-2-1191,0-1 1,1-2 0,-1-1 0,-50-19 0,24 5-1595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3:03.939"/>
    </inkml:context>
    <inkml:brush xml:id="br0">
      <inkml:brushProperty name="width" value="0.2" units="cm"/>
      <inkml:brushProperty name="height" value="0.2" units="cm"/>
    </inkml:brush>
  </inkml:definitions>
  <inkml:trace contextRef="#ctx0" brushRef="#br0">367 0 7930,'-17'8'5194,"15"-5"-5385,1-1 0,-1 0 1,0 1-1,1-1 1,0 1-1,0-1 0,0 1 1,-1 3-1,-5 11 425,-9 20-634,-2 0-1,-1-2 0,-45 61 0,-15-5 326,-25 34 188,100-120-100,0 1 1,1-1 0,0 1-1,0 0 1,0 0 0,1 1-1,0-1 1,-3 12-1,5-15-7,0 1 0,0-1 0,0 1 0,0-1-1,0 0 1,1 1 0,-1-1 0,1 0 0,0 1-1,0-1 1,0 0 0,1 0 0,-1 0 0,1 0 0,0 0-1,0 0 1,0-1 0,0 1 0,3 3 0,14 11 17,1-1 0,0 0 0,43 23 1,11 9 7,-38-19 8,-2 1 0,59 67 0,44 82-1981,-109-137-16,-7-5-410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3:05.026"/>
    </inkml:context>
    <inkml:brush xml:id="br0">
      <inkml:brushProperty name="width" value="0.2" units="cm"/>
      <inkml:brushProperty name="height" value="0.2" units="cm"/>
    </inkml:brush>
  </inkml:definitions>
  <inkml:trace contextRef="#ctx0" brushRef="#br0">9 2006 5201,'-1'2'145,"0"0"0,0 1 0,0-1 0,0 0 0,0 1 0,0-1 0,1 1 0,-1-1 0,1 1 0,0-1 0,-1 1 0,1-1 0,1 4 0,-1-4-168,1 0-1,0 0 0,0 0 1,0 0-1,0 0 0,1 0 1,-1-1-1,0 1 0,1 0 1,-1-1-1,1 1 0,-1-1 1,1 0-1,0 0 0,0 1 1,-1-1-1,4 1 0,1 1 57,0 1-1,1-1 0,-1-1 1,1 0-1,-1 1 0,1-2 0,0 1 1,0-1-1,12 1 0,-15-2 90,1-1-1,-1 1 1,1-1 0,-1 0-1,1 0 1,-1 0 0,0 0-1,0-1 1,1 0 0,-1 0-1,0 0 1,-1 0 0,1-1-1,0 1 1,-1-1 0,1 0-1,3-4 1,5-8 65,-1 0 0,0 0 0,-1-1 1,0-1-1,-2 0 0,0 0 0,10-30 0,-4 1-21,14-87 1,-4-140 652,-22 3-47,-2 269-770,-11-473 470,-16 129-516,11 183 107,15 151-72,1 1-1,-1-1 1,2 1-1,-1-1 1,1 0-1,1 1 1,4-15-1,-5 20-9,1 1 0,1-1 0,-1 1 0,0-1 1,1 1-1,0 0 0,0 0 0,0 0 0,1 1 0,-1-1 0,1 1 0,0 0 0,0 0 0,0 0 0,0 0 0,0 1 0,9-5 0,2 2-36,-1 0 0,1 1 0,0 0 0,29-2 0,65 1-109,-96 5 149,493 15-266,-310-6 224,572 28-115,-547-26 134,348 16-16,127-9 74,-78 13-6,-13 33 18,-604-64-32,42 7 4,0 2-1,49 16 1,-80-21-11,1 1 1,-1 1 0,0 0 0,0 1 0,-1 0-1,0 1 1,0 0 0,-1 0 0,0 1 0,0 1-1,9 11 1,-5 0-14,0 0 0,-2 1 0,0 0-1,-1 1 1,-2 0 0,0 1 0,5 24 0,29 173-56,-42-218 76,50 617-156,-26-219-138,-16-316 200,0-4-110,-3 144 1,-7-212 180,0 0 0,-1 0 0,0 0 0,-1 0 1,-1-1-1,0 1 0,-1-1 0,0 0 0,-1-1 0,0 1 0,0-1 0,-2 0 0,1-1 1,-1 1-1,-1-2 0,0 1 0,0-1 0,-1 0 0,0-1 0,0 0 0,-1-1 0,0 0 1,-1-1-1,-14 7 0,-9 0 40,0 0 1,-1-3-1,0-1 1,0-1-1,-1-2 1,-41 1-1,-14-3 42,-114-12 0,-264-47 23,393 44-76,-57-8 0,-424-56 12,-126 21-2,57 57-15,46 32-9,131 12-95,200-18-2594,154-20 784</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6:34.598"/>
    </inkml:context>
    <inkml:brush xml:id="br0">
      <inkml:brushProperty name="width" value="0.2" units="cm"/>
      <inkml:brushProperty name="height" value="0.2" units="cm"/>
    </inkml:brush>
  </inkml:definitions>
  <inkml:trace contextRef="#ctx0" brushRef="#br0">207 262 5793,'-23'-11'697,"0"-2"0,1 0 1,0-1-1,1-1 0,1-1 0,-36-37 0,54 52-716,1-1 0,-1 1 0,1-1-1,-1 1 1,1-1 0,0 1 0,0-1 0,0 0 0,0 1 0,0-1-1,0 0 1,0 0 0,0 0 0,1 0 0,-1 0 0,1 0 0,-1 0-1,1-3 1,1 3-13,0 1 0,0-1 0,0 1 0,0 0 0,0-1 1,0 1-1,1 0 0,-1 0 0,0 0 0,1 0 0,-1 0 0,1 0 0,-1 0 0,1 0 0,0 0 0,-1 1 0,1-1 0,0 1 0,-1-1 0,1 1 0,2 0 0,92-22-253,1 4 0,1 4 0,186-1 1,304 45 175,-416-17 21,656 45 73,-108 30-360,-431-18-277,-267-63 548,-12-4 33,0 0 0,0 0-1,0 1 1,0 0 0,-1 1 0,1 0-1,-1 0 1,8 8 0,-16-13 59,-1 0-1,0 0 1,1 1 0,-1-1 0,1 0 0,-1 0 0,0 1-1,1-1 1,-1 0 0,0 0 0,0 1 0,1-1-1,-1 0 1,0 1 0,0-1 0,1 0 0,-1 1 0,0-1-1,0 1 1,0-1 0,0 0 0,1 1 0,-1-1 0,0 1-1,0-1 1,0 1 0,0-1 0,0 0 0,0 1 0,0-1-1,0 1 1,0-1 0,0 0 0,-1 1 0,1-1 0,0 1-1,0-1 1,0 0 0,0 1 0,-1-1 0,1 1-1,0-1 1,0 0 0,-1 1 0,1-1 0,0 0 0,-1 0-1,0 1 1,-25 8-615,21-7 524,-72 16-1128,-25 5-125</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6:34.024"/>
    </inkml:context>
    <inkml:brush xml:id="br0">
      <inkml:brushProperty name="width" value="0.2" units="cm"/>
      <inkml:brushProperty name="height" value="0.2" units="cm"/>
    </inkml:brush>
  </inkml:definitions>
  <inkml:trace contextRef="#ctx0" brushRef="#br0">4182 146 2953,'6'-1'348,"-1"1"1,1-1 0,-1 0 0,0-1-1,1 1 1,-1-1 0,0 0 0,0-1 0,6-2-1,-10 3-239,0 1 0,1 0 0,-1-1 0,0 1 0,0-1 0,0 1 0,0-1 0,0 1 0,0-1-1,0 0 1,0 0 0,-1 1 0,1-1 0,-1 0 0,1 0 0,-1 0 0,0 0 0,0 0 0,0 1 0,0-1 0,0 0-1,0 0 1,0 0 0,-1 0 0,1 0 0,0 1 0,-1-1 0,0 0 0,0 0 0,-1-2 0,1 1-76,-1-1 0,0 1 0,0 0 0,0-1 0,-1 1 0,1 0-1,-1 0 1,0 0 0,0 1 0,0-1 0,0 1 0,0 0 0,0 0 0,-1 0 0,1 0 0,-1 0 0,1 1 0,-1-1 0,-5 0 0,-8-3-72,0 2 0,0 0 1,-18 0-1,27 2 50,-95-4-175,-116 9 0,-104 22 5,290-23 148,-787 114-109,482-48 63,-259 88-2325,-759 306 0,1051-338 202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6:36.436"/>
    </inkml:context>
    <inkml:brush xml:id="br0">
      <inkml:brushProperty name="width" value="0.2" units="cm"/>
      <inkml:brushProperty name="height" value="0.2" units="cm"/>
    </inkml:brush>
  </inkml:definitions>
  <inkml:trace contextRef="#ctx0" brushRef="#br0">3594 590 840,'1'-2'274,"-1"0"-1,1 0 0,-1 0 1,1 0-1,-1 0 1,1 0-1,-1 0 0,0-1 1,0 1-1,0 0 1,0 0-1,-1-4 0,-8-30 1184,6 22-764,0 3-454,-8-40 712,-22-62-1,27 96-842,-2 0-1,1 1 1,-2 0 0,-1 0-1,0 1 1,0 0-1,-17-17 1,11 16-76,0 2 0,-1 0 0,0 0 0,-1 2 1,-38-21-1,26 19-43,0 2 1,-1 1-1,-46-11 1,24 11-29,-1 3-1,1 2 1,-1 3 0,-80 5-1,55 5-5,1 4 0,0 4 0,-148 47 0,-309 144-187,422-153 143,2 6 0,3 4 0,-101 79 0,83-44-35,-213 216-1,208-174-13,-118 163 1,173-194 28,5 4 0,-62 134 0,109-196 77,2 2-1,3 0 0,2 2 0,2 0 1,3 0-1,-7 81 0,16-94-3,1 0 0,3 0 1,1-1-1,2 1 0,2-1 0,2 0 0,1 0 1,2-1-1,2 0 0,2-1 0,1 0 0,24 38 1,-10-30-4,2-2 1,3-1 0,1-2-1,2-1 1,1-2 0,76 56-1,-58-54 17,1-3 0,3-2 0,0-3 0,3-2 0,131 42 0,-29-25-13,303 47 0,-270-69 25,284 0 1,-302-29 10,303-45 1,-382 30 19,-1-4 0,-1-4 0,167-69 0,-179 54 31,-2-4 0,-2-4 1,118-91-1,-83 44 61,158-166 0,-180 156-57,-4-3 1,77-123 0,-131 172 8,-2-3-1,-3-1 1,-3-1-1,-2-2 1,31-111-1,-45 115 110,-2 0-1,-4 0 1,-2-1 0,-2-1 0,-4 1 0,-7-66-1,0 73-13,-4-1 0,-1 1 0,-3 1 0,-3 0-1,-2 1 1,-42-83 0,28 74-137,-4 1 1,-2 2-1,-3 2 1,-3 2-1,-63-64 0,63 78-511,-98-73-1,107 92-229,-2 2 0,0 1-1,-70-27 1,-53-4-1602,160 51 2305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6:37.131"/>
    </inkml:context>
    <inkml:brush xml:id="br0">
      <inkml:brushProperty name="width" value="0.2" units="cm"/>
      <inkml:brushProperty name="height" value="0.2" units="cm"/>
    </inkml:brush>
  </inkml:definitions>
  <inkml:trace contextRef="#ctx0" brushRef="#br0">0 133 304,'417'-18'721,"-4"-30"-446,7 1 76,-384 43-306,215-11 545,-210 14-308,0 3-1,0 1 1,0 2-1,42 12 1,-77-16-223,0 1 0,0 0 0,0 0 0,0 1 0,7 3 0,-11-4-128,0 0 0,1-1-1,-1 1 1,0 1 0,0-1 0,0 0 0,0 0 0,0 1 0,-1-1 0,1 1 0,-1 0 0,3 4 0,2 8-811,0-10-270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8:25.309"/>
    </inkml:context>
    <inkml:brush xml:id="br0">
      <inkml:brushProperty name="width" value="0.2" units="cm"/>
      <inkml:brushProperty name="height" value="0.2" units="cm"/>
    </inkml:brush>
  </inkml:definitions>
  <inkml:trace contextRef="#ctx0" brushRef="#br0">0 236 528,'3'-1'61,"-1"1"0,1 0 0,-1-1-1,1 1 1,-1 0 0,0 1 0,1-1 0,-1 0 0,1 1 0,-1-1-1,1 1 1,-1 0 0,4 2 0,29 18 516,-2 0 147,-17-16-600,0-1 0,0-1 1,1 0-1,-1-1 1,1-1-1,-1 0 1,1-1-1,20-3 0,4 1-85,345-12-8,281-3-67,-31 25-269,58 6-55,38-20 313,2-15 228,-43-6 1405,-72 13 472,-3 10-1386,-11-3-529,-35-9 115,-435 11-74,244-11 543,106-14 1,21-5-594,65 8-149,33 5 2,4-7 83,-41 0 72,5 31-49,30 33-96,-412-25-1949,-125-11 462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6:38.125"/>
    </inkml:context>
    <inkml:brush xml:id="br0">
      <inkml:brushProperty name="width" value="0.2" units="cm"/>
      <inkml:brushProperty name="height" value="0.2" units="cm"/>
    </inkml:brush>
  </inkml:definitions>
  <inkml:trace contextRef="#ctx0" brushRef="#br0">32 239 3441,'-6'-10'1146,"1"0"0,0-1 0,-7-20 0,11 27-1117,0 1 0,1-1 0,-1 1-1,1-1 1,-1 1 0,1-1 0,1 1 0,-1-1 0,0 0 0,1 1 0,0-1 0,-1 1 0,1 0 0,1-1 0,-1 1 0,0 0 0,4-5 0,0 0-44,2 0 0,-1 0 1,1 1-1,0 0 0,0 0 0,1 1 0,0 0 1,0 0-1,0 1 0,1 0 0,0 0 1,0 1-1,0 0 0,1 1 0,-1 0 1,1 0-1,12-1 0,17-1-34,0 1 0,0 2 1,42 4-1,-46-1 47,337 11-484,2 27-2986,-252-18 1748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3:39.030"/>
    </inkml:context>
    <inkml:brush xml:id="br0">
      <inkml:brushProperty name="width" value="0.2" units="cm"/>
      <inkml:brushProperty name="height" value="0.2" units="cm"/>
    </inkml:brush>
  </inkml:definitions>
  <inkml:trace contextRef="#ctx0" brushRef="#br0">1123 92 560,'-2'-12'3285,"1"12"-3217,-17-8-27,17 8 86,-159-59 2540,152 56-2573,0 1 0,-1 0 0,1 0 0,0 1 0,-1 0 0,1 0 0,-1 1-1,1 0 1,-16 2 0,-2 2-203,-45 15 0,30-7 188,-30 9-88,0 3 0,-99 50 1,122-52 6,15-8 8,-44 28 1,67-35-15,-1 0 1,1 1-1,0 0 0,1 1 1,0 0-1,0 1 1,-13 19-1,7-3-19,1 1-1,1 0 0,-14 45 0,-18 90-33,36-127 52,1 1-1,3 0 0,0 0 1,2 72-1,4-96 9,0 0-1,0 0 0,2 0 1,-1-1-1,2 1 0,-1-1 0,1 0 1,1 1-1,0-2 0,1 1 1,0-1-1,1 0 0,0 0 1,0 0-1,1-1 0,0 0 1,0-1-1,18 13 0,-11-11 9,1-1 0,1 0 0,0-2 0,0 1 0,0-2 0,1-1-1,0 0 1,0-1 0,0-1 0,35 2 0,-12-4 28,-1-2-1,1-2 1,72-13 0,-55 2 68,-2-3 0,0-1 0,0-3-1,75-42 1,-32 7 329,125-92 0,-116 61-103,-94 73-232,0 0 0,0-1-1,-2 0 1,21-32 0,-29 40-33,0-1 0,-1 1 0,0-1 0,0 0-1,-1 0 1,0 0 0,0 0 0,-1 0 0,0-1 0,0 1 0,-1 0 0,0 0-1,-3-17 1,0 12 24,0 1-1,-1-1 0,0 1 1,-1-1-1,-1 1 0,0 0 0,0 1 1,-9-11-1,-5-5-53,-1 2 1,-1 1-1,-2 1 0,0 1 1,-1 1-1,-29-19 0,2 7-1043,-2 3 0,-77-33 0,-5 9-1333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6:13.711"/>
    </inkml:context>
    <inkml:brush xml:id="br0">
      <inkml:brushProperty name="width" value="0.2" units="cm"/>
      <inkml:brushProperty name="height" value="0.2" units="cm"/>
    </inkml:brush>
  </inkml:definitions>
  <inkml:trace contextRef="#ctx0" brushRef="#br0">1809 62 2505,'-2'-1'114,"0"0"1,1 0 0,-1 0 0,0 0 0,0 0 0,0 0 0,0 0 0,0 0 0,0 1 0,0-1 0,0 1 0,0 0 0,0 0 0,-1-1 0,1 1 0,0 1-1,0-1 1,0 0 0,-4 1 0,-5 0 98,-105 6-35,11-1 26,-294 8-1,241-17-175,25-1 54,-196 18-1,301-9-86,0 0 0,1 1 0,0 2 1,0 1-1,1 1 0,0 1 0,1 2 0,0 0 1,1 1-1,-39 32 0,47-33 1,0 1 0,1 1 0,1 0-1,1 1 1,0 0 0,1 1 0,0 1 0,2 0 0,0 0 0,1 1 0,1 0 0,0 1 0,2 0-1,0 0 1,-2 22 0,2 17-12,2-1-1,3 1 1,2 0-1,4 0 1,16 85-1,90 290-15,-70-292 21,15 52 1,96 417 25,-106-193-9,-42-302-5,-18 189 1,-46 107-2,-3 6 2,30 8 20,29-350-17,-16 274 16,-38 95 8,28-280-26,-20 117-3,1 187-2,33-9 2,9-4 0,-11-11 2,9-23 20,31-23 2,111 717 71,0-254 905,-106-690-438,7-1 0,58 171-1,-53-227-434,5-2 0,5-2 0,112 187 0,-137-261-155,1 0 1,55 58 0,-62-77 13,1-1 1,1 0-1,1-2 1,0 0-1,0-1 1,30 13 0,6-3-36,0-2 1,2-3 0,0-2 0,88 12 0,-16-12-958,134-1 0,-204-14 427,0-4 0,0-2 0,91-17 0,-121 14 524,0-2-1,0-1 1,-1-1-1,0-1 1,-1-2-1,-1-1 1,0-1-1,37-29 1,-42 27 217,-2-2 1,0-1 0,-1 0 0,-1-1-1,-1-2 1,-1 1 0,-1-2-1,18-38 1,-14 18 173,-2-2 0,-2 0 0,-2 0 0,10-61 0,37-293 169,-18 100-463,-29 195-24,2-153 0,-25-106 173,11 1 95,22 5-278,2-87 165,8-213 1416,-33 640-1578,21-320 49,-30-4-35,-87-295 188,43 333-163,-148-681-3,115 629-54,-94-365-65,125 523 45,-46-333-1,69 244-42,-43-284 60,43 421 71,-26-155 78,48 236-107,3 0-1,3-100 1,39-281 183,-29 348-94,4 1 0,31-123 0,-11 83-41,24-291 0,-54 389-44,-2 0-1,-2 1 1,-15-78 0,-47-121-462,56 215-463,-1 0 0,-18-33 0,-8 0-1100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6:46.966"/>
    </inkml:context>
    <inkml:brush xml:id="br0">
      <inkml:brushProperty name="width" value="0.2" units="cm"/>
      <inkml:brushProperty name="height" value="0.2" units="cm"/>
    </inkml:brush>
  </inkml:definitions>
  <inkml:trace contextRef="#ctx0" brushRef="#br0">13 44 160,'-12'-5'4762,"31"11"-3040,43 8-1491,25 4-107,-32-9-89,0-2-1,1-3 1,59-3 0,-28-6-19,242-7 17,-178 17 18,116 2 113,0-21-68,-218 9-156,46-6 257,-86 10-307,0-1 1,0-1-1,0 0 1,-1 0-1,1-1 1,-1 0-1,0 0 1,8-6-1,-4-2-1265,-3-4-178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6:51.793"/>
    </inkml:context>
    <inkml:brush xml:id="br0">
      <inkml:brushProperty name="width" value="0.2" units="cm"/>
      <inkml:brushProperty name="height" value="0.2" units="cm"/>
    </inkml:brush>
  </inkml:definitions>
  <inkml:trace contextRef="#ctx0" brushRef="#br0">67 1 192,'-23'1'48,"-2"4"-48,6 0-24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54.083"/>
    </inkml:context>
    <inkml:brush xml:id="br0">
      <inkml:brushProperty name="width" value="0.2" units="cm"/>
      <inkml:brushProperty name="height" value="0.2" units="cm"/>
    </inkml:brush>
  </inkml:definitions>
  <inkml:trace contextRef="#ctx0" brushRef="#br0">1315 361 4233,'-8'2'253,"-1"0"1,1-1 0,-1 0-1,1-1 1,-1 1-1,1-2 1,-15-1-1,20 1-222,-1 0 0,1 0-1,0 0 1,0-1 0,-1 1-1,1-1 1,0 1 0,0-1 0,1 0-1,-1 0 1,0-1 0,-2-2-1,-24-31 324,25 31-244,-13-20 428,-61-79 1376,66 90-1734,-1 0 0,-1 1 0,0 1 0,-31-21 0,25 21-160,-1 1 1,0 2-1,0 0 0,-1 1 1,0 1-1,-1 1 1,-38-5-1,-10 4-22,-86 3-1,157 4 3,-112 4 30,96-3-35,0 2 1,0 0 0,0 1 0,-29 11-1,32-10-1,0 2-1,0 0 0,0 0 0,0 1 1,-16 14-1,22-15 3,0 0-1,0 1 1,0 0-1,1 0 1,1 0 0,-1 0-1,1 1 1,-7 19-1,4-7-5,1 1 0,2 0 0,0 0 0,1 1 0,-1 26 0,6 115-34,2-111 48,-3-1-1,-8 66 1,-2-65 27,-28 83 0,22-86-35,2 0 1,-8 55 0,15-31-15,3-1-1,9 115 1,34 151 26,-14-88-18,-16-139-16,36 179 1,-24-207-622,-5 0 1,-3 2-1,3 106 1,-19-88-887,1-57-587,5 70 1,1-90 312</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54.599"/>
    </inkml:context>
    <inkml:brush xml:id="br0">
      <inkml:brushProperty name="width" value="0.2" units="cm"/>
      <inkml:brushProperty name="height" value="0.2" units="cm"/>
    </inkml:brush>
  </inkml:definitions>
  <inkml:trace contextRef="#ctx0" brushRef="#br0">18 0 3185,'-8'41'2816,"-2"175"-2005,33 377-505,-3-160-370,-20 258-1139,-4-515 662,-1 245-717,20-3 723,-12-393 490,-3-2-30,2-1 0,1 0 0,1 0 0,13 40 0,-11-53-188,0-13 54,2-15-173,2-24-197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3.881"/>
    </inkml:context>
    <inkml:brush xml:id="br0">
      <inkml:brushProperty name="width" value="0.2" units="cm"/>
      <inkml:brushProperty name="height" value="0.2" units="cm"/>
    </inkml:brush>
  </inkml:definitions>
  <inkml:trace contextRef="#ctx0" brushRef="#br0">39 3 1536,'-15'3'1001,"4"-4"-577,3-1-560,4-1-641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4.202"/>
    </inkml:context>
    <inkml:brush xml:id="br0">
      <inkml:brushProperty name="width" value="0.2" units="cm"/>
      <inkml:brushProperty name="height" value="0.2" units="cm"/>
    </inkml:brush>
  </inkml:definitions>
  <inkml:trace contextRef="#ctx0" brushRef="#br0">33 810 1176,'-11'-24'3961,"11"24"-3950,0 0 1,0 1 0,0-1-1,0 0 1,0 1 0,0-1-1,0 1 1,0-1 0,-1 0-1,1 0 1,0 1 0,0-1-1,0 0 1,0 1 0,-1-1-1,1 0 1,0 1 0,0-1-1,0 0 1,-1 0 0,1 1-1,0-1 1,0 0 0,-1 0-1,1 0 1,0 1 0,-1-1-1,1 0 1,0 0 0,-1 0-1,1 0 1,0 0 0,-1 0-1,1 0 1,0 0 0,-1 1-1,1-1 1,0 0 0,-1 0-1,1-1 1,0 1 0,-1 0-1,1 0 1,0 0 0,-1 0-1,1 0 1,0 0 0,-1 0-1,1 0 1,0-1 0,-1 1-1,1 0 1,0 0 0,0 0-1,-1-1 1,1 1 0,0 0-1,0 0 1,-1-1 0,1 1-1,0 0 1,0-1 0,0 1-1,0 0 1,-1-1 0,0 9-6,-1-1 1,1 1 0,0 0 0,1-1 0,0 1 0,0 0 0,2 10 0,0-4 26,-2-11 32,0 0-1,1 1 1,-1-1 0,1 0 0,0 1 0,0-1 0,0 0 0,0 0 0,1 0 0,-1 1 0,1-2 0,0 1 0,0 0 0,0 0-1,0-1 1,4 5 0,-4-6 22,-1 0-1,1 0 0,0 0 0,-1-1 1,1 1-1,0 0 0,0-1 1,-1 1-1,1-1 0,0 0 0,0 1 1,0-1-1,-1 0 0,1 0 0,0 0 1,0-1-1,0 1 0,0 0 1,-1-1-1,1 1 0,0-1 0,0 1 1,-1-1-1,1 0 0,0 0 0,-1 0 1,3-2-1,12-8 339,0-2 0,-1 0-1,-1-1 1,19-23 0,-5 6-114,404-396 429,-267 258-642,-141 141-288,-2 0-1,-1-2 1,-1-1 0,23-49 0,-37 64-997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4.711"/>
    </inkml:context>
    <inkml:brush xml:id="br0">
      <inkml:brushProperty name="width" value="0.2" units="cm"/>
      <inkml:brushProperty name="height" value="0.2" units="cm"/>
    </inkml:brush>
  </inkml:definitions>
  <inkml:trace contextRef="#ctx0" brushRef="#br0">0 821 3089,'1'0'112,"0"1"0,-1 0 0,1-1 0,0 1 0,0-1 0,0 1 0,0-1 1,0 1-1,0-1 0,0 0 0,-1 1 0,1-1 0,0 0 0,0 0 0,0 1 0,0-1 1,0 0-1,0 0 0,0 0 0,0 0 0,0-1 0,0 1 0,0 0 0,0 0 0,0 0 0,2-2 1,29-14 946,-13 5-728,28-10-76,0-3 0,-2-1 0,-1-3 1,60-48-1,-50 27-20,-2-1 0,71-91-1,-95 103-345,-1-1 0,-2-1-1,-2-1 1,-1-1-1,15-46 1,-34 81-11,0 1-225,-1 0 0,1-1 0,-1 0 0,0 1 0,-1-1 0,0 0 0,0 0 0,0 0 0,-1 0 0,0 0 0,-1-7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23.280"/>
    </inkml:context>
    <inkml:brush xml:id="br0">
      <inkml:brushProperty name="width" value="0.2" units="cm"/>
      <inkml:brushProperty name="height" value="0.2" units="cm"/>
    </inkml:brush>
  </inkml:definitions>
  <inkml:trace contextRef="#ctx0" brushRef="#br0">22 1 8802,'-6'24'1608,"-10"-21"-311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4:30.224"/>
    </inkml:context>
    <inkml:brush xml:id="br0">
      <inkml:brushProperty name="width" value="0.2" units="cm"/>
      <inkml:brushProperty name="height" value="0.2" units="cm"/>
    </inkml:brush>
  </inkml:definitions>
  <inkml:trace contextRef="#ctx0" brushRef="#br0">0 1393 5441,'1'0'54,"-1"0"-1,0 1 1,0-1-1,1 0 1,-1 0-1,0 0 1,1 1-1,-1-1 1,0 0-1,1 0 1,-1 0-1,0 0 1,1 0-1,-1 1 1,0-1-1,1 0 1,-1 0-1,1 0 1,-1 0-1,0 0 1,1 0-1,-1 0 1,0 0 0,1-1-1,-1 1 1,1 0-1,-1 0 1,0 0-1,1 0 1,-1 0-1,0 0 1,1-1-1,-1 1 1,0 0-1,0 0 1,1-1-1,-1 1 1,1-1-1,16-9 871,23-23 81,-1-1-1,54-65 0,-58 60-676,263-297 915,147-155-989,-254 310-238,-140 139-184,1 3 0,61-36-1,-111 73 107,0 1-1,1 0 0,-1-1 0,0 1 0,0 0 0,1 0 0,-1 0 0,1 0 0,-1 1 1,1-1-1,-1 1 0,1-1 0,-1 1 0,1 0 0,3 0 0,-5 1-47,1 0 0,-1 0-1,0 0 1,0 0 0,0 0 0,1 0-1,-1 0 1,-1 0 0,1 1 0,0-1-1,0 0 1,0 1 0,0-1 0,-1 0-1,1 1 1,-1-1 0,1 1 0,-1-1-1,0 1 1,1-1 0,-1 1 0,0 2-1,12 61-4242,-2-29 1407</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39.306"/>
    </inkml:context>
    <inkml:brush xml:id="br0">
      <inkml:brushProperty name="width" value="0.2" units="cm"/>
      <inkml:brushProperty name="height" value="0.2" units="cm"/>
    </inkml:brush>
  </inkml:definitions>
  <inkml:trace contextRef="#ctx0" brushRef="#br0">0 3 2393,'4'-1'95,"0"0"1,-1 1 0,1 0 0,0-1 0,0 1 0,0 0 0,-1 1 0,1-1 0,0 1 0,0-1 0,-1 1 0,1 0 0,0 1 0,-1-1 0,1 1 0,-1-1 0,0 1 0,1 0 0,4 4 0,5 5-77,-1 0-1,0 1 1,14 18-1,-20-22 22,28 35 103,35 62-1,-47-68 496,2 0-1,2-2 0,38 41 0,-59-70-503,0-2-1,0 1 0,1-1 1,-1 1-1,1-2 1,0 1-1,0-1 0,1 1 1,-1-2-1,1 1 1,-1-1-1,1 0 0,0 0 1,0-1-1,0 0 1,0 0-1,0-1 0,14 0 1,-13-2-41,1 1 1,-1-2-1,0 1 1,0-1-1,0 0 1,0-1-1,0 0 1,-1 0-1,1-1 1,-1 0-1,0 0 1,-1-1-1,1 1 0,-1-2 1,5-6-1,-3 2 63,0 0 0,-1 0-1,-1-1 1,0 0 0,0-1-1,-1 1 1,6-26-1,-8 27-83,1 47-308,0 350-10,1-45 272,-23-6 36,11-277-32,-3 0 0,-17 58-1,19-88 9,-2-1-1,-1 0 1,0-1-1,-3 0 0,-28 44 1,37-64 8,1 1 0,-1-1 0,-1 0 0,1 0 0,-1 0 0,0-1 0,0 0 0,-1 0 0,1-1 0,-1 0 0,-13 6 0,18-9-17,0 0-1,1-1 1,-1 0 0,0 1-1,0-1 1,0 0 0,0 0 0,1 0-1,-1 0 1,0 0 0,0 0 0,0-1-1,0 1 1,1 0 0,-1-1 0,0 0-1,0 1 1,1-1 0,-1 0 0,0 0-1,1 0 1,-1 0 0,1 0 0,-1 0-1,1-1 1,0 1 0,-2-2 0,0-1 43,0-1 0,0 1 0,1-1 0,-1 0 0,1 0 0,0 0 0,0 0 0,-1-9 0,-2-14 28,2 1 0,0-1 0,2 0 0,1 1 0,2-1 0,7-42 0,-2 31-128,2-1 0,2 2 0,30-73-1,-25 80-81,0 0-1,3 2 0,0 0 1,2 1-1,1 1 0,36-34 1,2 6-2362,107-74 0,-69 62-720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39.752"/>
    </inkml:context>
    <inkml:brush xml:id="br0">
      <inkml:brushProperty name="width" value="0.2" units="cm"/>
      <inkml:brushProperty name="height" value="0.2" units="cm"/>
    </inkml:brush>
  </inkml:definitions>
  <inkml:trace contextRef="#ctx0" brushRef="#br0">0 304 4161,'2'-1'319,"7"-6"1596,-8 5-1596,0 1 1,0-1-1,0 0 0,0 1 0,0-1 0,0 0 0,0 0 1,0 0-1,-1 1 0,1-4 0,-1 5-297,0 0 0,0 0 0,0-1 0,0 1 0,0 0 0,0 0 0,1-1 0,-1 1 0,0 0 0,0-1 0,0 1 0,0 0 0,0 0 1,0 0-1,1-1 0,-1 1 0,0 0 0,0 0 0,0-1 0,1 1 0,-1 0 0,0 0 0,0 0 0,1 0 0,-1 0 0,0-1 0,0 1 0,1 0 0,-1 0 0,0 0 0,0 0 0,1 0 0,0 0-20,-1 1-1,1-1 0,-1 1 1,1-1-1,-1 1 1,1-1-1,-1 1 1,1-1-1,-1 1 1,0-1-1,1 1 1,-1 0-1,0-1 0,1 1 1,-1 0-1,0-1 1,0 1-1,0 0 1,0-1-1,1 2 1,6 28 14,-1 0 1,-2 0-1,-1 0 1,-1 59-1,-8 253 230,5-330 550,0-26 748,-1 0-733,-3-40-499,-13-151 565,17 167-763,2-1-1,1 1 1,11-57 0,-6 67-116,1-1 0,2 1 0,0 1 0,28-51 0,-31 64-31,2 1 0,-1 0 0,2 0 0,0 1 0,0 0 0,1 1 0,0 0 0,1 0 0,1 1 0,24-15 0,-34 23 15,1 1 0,-1-1 0,1 1 0,-1 0 0,1 0 0,0 0 0,-1 0 0,1 0 1,0 1-1,0 0 0,0 0 0,7 0 0,-9 1 7,0-1 0,0 1 0,0 0 0,0 0 0,0-1 0,-1 1 1,1 0-1,0 1 0,0-1 0,-1 0 0,1 0 0,0 1 0,-1-1 0,1 1 0,-1 0 0,0-1 0,0 1 1,1 0-1,-1 0 0,0 0 0,-1-1 0,1 1 0,1 4 0,0 4-9,0-1 1,0 1-1,-1 0 0,-1-1 0,1 1 0,-2 0 1,1-1-1,-1 1 0,-1 0 0,-5 18 0,-5 10 25,-22 48 0,21-54 7,-14 39 126,11-26-1596,4-15-2394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0.009"/>
    </inkml:context>
    <inkml:brush xml:id="br0">
      <inkml:brushProperty name="width" value="0.2" units="cm"/>
      <inkml:brushProperty name="height" value="0.2" units="cm"/>
    </inkml:brush>
  </inkml:definitions>
  <inkml:trace contextRef="#ctx0" brushRef="#br0">1 159 7226,'54'-31'3560,"-29"18"-3437,-1-1-1,0-1 1,-1-1-1,37-34 0,-55 45-109,10-9-148,-15 14 131,0 0-1,1 0 1,-1 0-1,0 0 1,1 0 0,-1-1-1,0 1 1,0 0 0,1 0-1,-1 0 1,0 0 0,1 0-1,-1 0 1,0 1 0,1-1-1,-1 0 1,0 0-1,1 0 1,-1 0 0,0 0-1,0 0 1,1 0 0,-1 1-1,0-1 1,0 0 0,1 0-1,-1 0 1,0 1 0,0-1-1,1 0 1,-1 0-1,0 1 1,0-1 0,0 0-1,0 0 1,1 1 0,-1-1-1,0 0 1,0 1 0,0-1-1,0 0 1,0 1 0,0-1-1,0 0 1,0 1-1,0-1 1,0 0 0,0 0-1,0 1 1,0-1 0,0 0-1,0 1 1,5 53-222,-4-36 210,0 0 0,7 27 0,-6-39 0,0 1 0,0-1 0,1-1 0,-1 1 0,1 0 0,1-1 0,-1 1 0,1-1-1,0 0 1,0 0 0,6 5 0,-5-6-197,0 0-1,1 0 0,-1 0 0,1-1 1,0 0-1,0 0 0,0-1 0,0 0 1,0 0-1,0 0 0,1 0 1,-1-1-1,1-1 0,-1 1 0,1-1 1,-1 0-1,1 0 0,9-2 0,35-9-2350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0.693"/>
    </inkml:context>
    <inkml:brush xml:id="br0">
      <inkml:brushProperty name="width" value="0.2" units="cm"/>
      <inkml:brushProperty name="height" value="0.2" units="cm"/>
    </inkml:brush>
  </inkml:definitions>
  <inkml:trace contextRef="#ctx0" brushRef="#br0">70 694 3561,'17'0'2284,"-5"1"-1807,0-1 1,1 0 0,-1-1 0,-1-1-1,1 0 1,18-6 0,-15 3-380,0-2 1,0 0 0,0-1 0,17-13 0,-25 16-73,0 0 1,-1 0-1,1-1 1,-1 0-1,0-1 1,-1 1-1,1-1 1,-1 0-1,7-15 0,-11 21-18,0-1 0,0 1 0,-1-1 0,1 1 0,-1-1-1,1 0 1,-1 1 0,0-1 0,1 0 0,-1 1 0,0-1-1,0 0 1,0 1 0,0-1 0,0 0 0,-1 1 0,1-1-1,0 0 1,-2-2 0,1 3-3,0 0 1,0 0-1,0 0 1,0 0-1,0 0 0,0 0 1,0 0-1,0 0 1,-1 1-1,1-1 0,0 1 1,0-1-1,-1 1 1,1-1-1,0 1 0,-1 0 1,1-1-1,-3 1 1,-3 0 0,0 0 0,0 0 0,0 1 0,0 0 0,0 1 1,0-1-1,0 1 0,-7 3 0,-2 3-10,0 1 1,1 0-1,0 1 0,0 1 1,1 0-1,1 1 0,0 0 0,-19 23 1,17-17-8,2 0 1,0 1-1,1 0 1,1 1-1,1 1 1,-11 28 0,19-41 4,-1 0 1,1 1 0,0-1 0,1 1 0,0 10 0,0-16 5,2 0-1,-1 0 1,0 0 0,0 0-1,1 0 1,0 0-1,0 0 1,0 0-1,0 0 1,0 0-1,0 0 1,1-1 0,-1 1-1,1-1 1,0 1-1,0-1 1,0 1-1,2 1 1,1 0 4,0-1-1,0 0 1,0 0 0,0-1 0,0 0 0,0 1 0,1-2-1,-1 1 1,1-1 0,-1 1 0,1-1 0,0-1 0,-1 1-1,12-2 1,8 0 22,-1-2 0,29-6 0,-43 7-18,49-10 62,0-3 0,0-3 0,78-34 0,-129 49-46,-4 1 5,1 0 1,-1 0 0,1 0-1,-1 0 1,0-1 0,0 0-1,0 0 1,-1 0-1,1 0 1,-1 0 0,0-1-1,4-4 1,-7 8-25,1-1-1,-1 1 1,0 0 0,0 0-1,0-1 1,0 1 0,1 0-1,-1-1 1,0 1 0,0 0-1,0-1 1,0 1 0,0 0-1,0-1 1,0 1 0,0 0-1,0-1 1,0 1 0,0 0-1,0 0 1,0-1 0,0 1-1,0 0 1,0-1 0,0 1-1,0 0 1,-1-1 0,1 1-1,0 0 1,0 0 0,0-1-1,-1 1 1,-10-1 46,-15 9-97,21-5 30,1 0 0,-1 0 0,1 0 0,0 1 0,0-1 1,1 1-1,-1 0 0,1 0 0,-1 0 0,1 1 0,0-1 0,1 1 1,-1-1-1,-2 9 0,4-10 11,0 0 0,0 1 0,0-1 0,1 0 0,0 0 0,-1 0 0,1 1 0,0-1 0,0 0 0,1 0 0,-1 0 0,1 1 0,-1-1 0,1 0 0,0 0 1,0 0-1,1 0 0,-1 0 0,1 0 0,-1 0 0,1-1 0,0 1 0,0-1 0,0 1 0,3 2 0,-2-3 7,-1 0 0,1 0 1,0 0-1,0-1 0,1 1 0,-1-1 1,0 0-1,0 0 0,1 0 0,-1 0 1,1 0-1,-1-1 0,0 1 0,1-1 0,-1 0 1,1 0-1,-1-1 0,1 1 0,-1-1 1,1 1-1,-1-1 0,6-2 0,1-1 17,0 0 0,-1 0 0,1-1-1,-1 0 1,0 0 0,11-10 0,-9 6 4,-1-1 0,1 0 0,-2-1 1,1 0-1,-1 0 0,-1-1 0,10-19 1,-8 10 21,-1 0 0,-1 0 0,0-1 0,4-25 0,-1-20 278,-3-1-1,-1-84 1,-5 110-67,7-279 853,-6 304-1358,-3 39-18,-12 168-221,-4 118 435,16-242-121,3-1-1,19 109 0,-19-159-288,0 1 0,1 0 0,1-1 1,0 0-1,1 0 0,0 0 0,15 22 0,16 7-2264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1.567"/>
    </inkml:context>
    <inkml:brush xml:id="br0">
      <inkml:brushProperty name="width" value="0.2" units="cm"/>
      <inkml:brushProperty name="height" value="0.2" units="cm"/>
    </inkml:brush>
  </inkml:definitions>
  <inkml:trace contextRef="#ctx0" brushRef="#br0">21 27 6049,'-19'25'1609,"17"-3"367,27-26-1696,26 7-224,19-5-104,29-4-136,2-7-424,8-4-1360,-22-2-17,-11 3-904</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1.743"/>
    </inkml:context>
    <inkml:brush xml:id="br0">
      <inkml:brushProperty name="width" value="0.2" units="cm"/>
      <inkml:brushProperty name="height" value="0.2" units="cm"/>
    </inkml:brush>
  </inkml:definitions>
  <inkml:trace contextRef="#ctx0" brushRef="#br0">18 36 7202,'-17'15'1568,"29"-7"632,21 0-2024,26-4-248,42-8 48,19-8-120,35-13-2056,-11-5 624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3.722"/>
    </inkml:context>
    <inkml:brush xml:id="br0">
      <inkml:brushProperty name="width" value="0.2" units="cm"/>
      <inkml:brushProperty name="height" value="0.2" units="cm"/>
    </inkml:brush>
  </inkml:definitions>
  <inkml:trace contextRef="#ctx0" brushRef="#br0">281 18 4745,'0'0'89,"0"-1"0,0 0-1,0 1 1,0-1 0,0 0 0,0 1 0,0-1-1,0 0 1,-1 1 0,1-1 0,0 0 0,0 1 0,-1-1-1,1 1 1,0-1 0,-1 0 0,1 1 0,0-1-1,-1 1 1,1-1 0,-1 1 0,1-1 0,-1 1-1,1 0 1,-1-1 0,1 1 0,-1 0 0,1-1 0,-1 1-1,1 0 1,-1-1 0,0 1 0,1 0 0,-2 0-1,0 0-33,1 1 0,-1-1 0,0 1 0,0-1 0,1 1 0,-1 0 0,1 0 0,-1 0 0,1 0 0,-1 0 0,1 0 0,-2 2 0,-8 8-142,1 1 0,-10 13-1,18-23 214,-18 28-30,1 1-1,1 0 0,2 2 0,1 0 0,-14 46 0,-37 176 179,62-235-269,-1 1 12,1 0 1,1 0-1,0 34 0,3-50-8,0 0-1,0 0 0,0 0 0,1 0 0,0 0 0,0 0 0,0-1 0,1 1 0,-1 0 0,1 0 0,0-1 0,0 0 0,1 1 0,-1-1 0,1 0 0,0 0 0,0 0 0,1 0 1,-1-1-1,1 1 0,5 3 0,-9-7 32,1 0 1,-1 1 0,0-1-1,1 0 1,-1 0 0,0 1-1,0-1 1,1 0 0,-1 0-1,0 0 1,1 0 0,-1 0-1,1 1 1,-1-1 0,0 0-1,1 0 1,-1 0 0,0 0-1,1 0 1,-1 0 0,0 0-1,1 0 1,-1 0 0,0 0-1,1-1 1,-1 1-1,0 0 1,1 0 0,-1 0-1,0 0 1,1 0 0,-1-1-1,0 1 1,1 0 0,-1 0-1,1-1 1,3-14 2434,-2 3-2537,0 3 244,8-21-354,-10 29 166,0 1 1,1 0-1,-1-1 1,0 1 0,0 0-1,1-1 1,-1 1-1,0-1 1,1 1 0,-1 0-1,0 0 1,1-1-1,-1 1 1,1 0 0,-1 0-1,1-1 1,-1 1-1,0 0 1,1 0 0,-1 0-1,1 0 1,-1 0-1,1 0 1,-1 0 0,1 0-1,-1 0 1,1 0-1,-1 0 1,1 0 0,-1 0-1,0 0 1,1 0-1,-1 0 1,1 1 0,-1-1-1,1 0 1,-1 0-1,1 0 1,-1 1 0,0-1-1,1 0 1,-1 1 0,0-1-1,1 0 1,-1 1-1,0-1 1,1 0 0,-1 1-1,0-1 1,0 1-1,0-1 1,1 0 0,-1 2-1,8 9-257,16 15 820,-23-25-732,0-1 1,0 1-1,0 0 0,0-1 1,0 1-1,0 0 0,1-1 1,-1 1-1,0-1 0,0 0 1,1 1-1,-1-1 0,0 0 1,0 0-1,1 0 0,-1 0 1,0 0-1,1 0 0,-1 0 1,0-1-1,1 1 0,-1 0 1,2-1-1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4.254"/>
    </inkml:context>
    <inkml:brush xml:id="br0">
      <inkml:brushProperty name="width" value="0.2" units="cm"/>
      <inkml:brushProperty name="height" value="0.2" units="cm"/>
    </inkml:brush>
  </inkml:definitions>
  <inkml:trace contextRef="#ctx0" brushRef="#br0">27 267 4065,'-1'0'105,"-1"0"1,1-1-1,0 1 1,-1 0-1,1-1 0,0 0 1,0 1-1,-1-1 1,1 0-1,0 1 1,0-1-1,0 0 0,0 0 1,0 0-1,0 0 1,0 0-1,0 0 1,0 0-1,1 0 0,-1-1 1,0 1-1,1 0 1,-1 0-1,1-1 1,-1-1-1,1 0-5,-1 0 1,2 0-1,-1 0 0,0 1 1,0-1-1,1 0 0,0 0 0,-1 0 1,1 1-1,0-1 0,3-4 1,3-6 142,0 1 0,1 1 0,0-1 0,12-10 0,-6 8-98,1 1 0,0 1 0,1 0 0,0 1 1,1 0-1,1 2 0,-1 0 0,1 1 0,1 1 1,0 0-1,0 1 0,0 2 0,0 0 0,1 1 1,33-2-1,-48 5-132,-1 0 0,0 1-1,0-1 1,0 1 0,0-1 0,0 1 0,0 0 0,-1 1 0,1-1 0,0 1-1,0-1 1,-1 1 0,1 0 0,5 5 0,-7-5-10,0 0 1,0 1-1,0-1 0,-1 1 1,1 0-1,0 0 0,-1-1 0,0 1 1,0 0-1,0 0 0,0 0 1,0 0-1,-1 0 0,1 1 1,-1-1-1,0 0 0,0 0 1,0 5-1,-2 17 21,-8 37 0,5-41-27,2 1 1,-1 26-1,4-40-3,0 1 0,1 0 0,0-1 1,1 1-1,0-1 0,0 0 0,0 1 0,1-1 0,5 9 0,-1-5-4,0-1-1,0 0 1,1-1 0,0 0-1,1 0 1,0-1-1,1 0 1,18 14 0,10 2-18,50 25 1,-51-30 20,51 36-1,-84-53 14,1 0 0,-1 1-1,0-1 1,0 1-1,-1 0 1,1 1-1,-1-1 1,5 9-1,-7-11 5,0 0-1,-1-1 0,1 1 1,-1 0-1,1 0 0,-1 0 1,0 0-1,0 0 1,0-1-1,0 1 0,0 0 1,0 0-1,0 0 0,-1 0 1,1 0-1,-1 0 0,1-1 1,-1 1-1,0 0 1,0 0-1,1-1 0,-1 1 1,-1-1-1,1 1 0,0-1 1,0 1-1,0-1 1,-3 2-1,-8 8 62,-1-1 1,-1-1-1,0 0 1,0-1-1,0 0 1,-1-1-1,0-1 1,-1-1-1,-17 5 1,32-10-96,1 1 0,-1-1 0,1 0 0,-1 0 0,0 0 0,1 0 0,-1 0 0,0 0 0,1 0 0,-1 0 1,1 0-1,-1 0 0,0 0 0,1 0 0,-1 0 0,1 0 0,-1 0 0,0-1 0,0 1 0,1-9-1090,16-16-1117,10-4-157,7-5-234</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4.951"/>
    </inkml:context>
    <inkml:brush xml:id="br0">
      <inkml:brushProperty name="width" value="0.2" units="cm"/>
      <inkml:brushProperty name="height" value="0.2" units="cm"/>
    </inkml:brush>
  </inkml:definitions>
  <inkml:trace contextRef="#ctx0" brushRef="#br0">113 222 2841,'32'-37'8179,"-56"64"-7302,-37 52 0,40-50-772,16-22-101,-18 27 4,21-31-15,1 0 0,0-1 0,0 1 0,0 0 0,0-1 0,0 1 0,0 0 0,1 0 0,-1 0 0,1 0 0,0 4 0,0-6 2,0 0 1,0-1-1,0 1 0,1 0 1,-1-1-1,0 1 1,0-1-1,1 1 1,-1 0-1,1-1 0,-1 1 1,0-1-1,1 1 1,-1-1-1,1 1 1,-1-1-1,1 0 0,-1 1 1,1-1-1,-1 1 1,1-1-1,0 0 1,-1 0-1,1 1 0,-1-1 1,1 0-1,0 0 1,-1 0-1,1 0 0,0 0 1,-1 1-1,1-1 1,0-1-1,-1 1 1,1 0-1,0 0 0,-1 0 1,2 0-1,27-8-112,-8-3 151,-1 0 1,0-2 0,0 0-1,-1-1 1,-1-1 0,30-31-1,-50 52 85,0 0 0,0 0 0,0 0 0,-1 9 0,1-6-137,-6 41 31,7-49-13,1 1 0,0-1 0,0 0 0,0 0 0,0 0 0,0 0 0,0 0 0,1 0 0,-1 0 0,0 1 0,1-1 0,-1 0 0,0 0 0,1 0 0,-1 0 0,1 0 0,0 0 0,-1 0 0,1-1 0,0 1 0,-1 0 0,1 0 0,0 0 0,0-1 0,0 1 0,0 0 0,0-1 0,0 1 0,0-1 0,0 1 0,0-1 0,0 1 0,0-1 0,0 0 0,0 0 0,0 1 0,0-1 0,0 0 0,3 0 0,1 0 3,1-1 1,0 1 0,-1-1 0,1 0 0,9-3 0,10-5 48,37-20 1,-41 19-18,1 0 0,40-12 0,-55 20-30,0 0 0,0 1 0,1 0-1,-1 0 1,0 1 0,1 0 0,-1 1-1,0-1 1,1 1 0,-1 1 0,0-1-1,0 1 1,9 4 0,-13-5-5,0 0 1,0 1-1,0-1 1,0 1-1,-1-1 0,1 1 1,0 0-1,-1 0 1,0 0-1,1 1 1,-1-1-1,0 0 1,0 1-1,0 0 0,0-1 1,-1 1-1,1 0 1,-1 0-1,0 0 1,0 0-1,0 0 0,0 0 1,0 0-1,0 0 1,-1 0-1,0 1 1,1-1-1,-1 0 0,-1 0 1,1 0-1,0 1 1,-1-1-1,1 0 1,-1 0-1,0 0 0,0 0 1,-1 0-1,-1 4 1,1-2-54,-1 1-1,0-1 1,0 1 0,-1-1 0,1 0 0,-1-1 0,0 1 0,-1-1 0,1 1 0,-1-1-1,0-1 1,1 1 0,-2 0 0,1-1 0,0 0 0,-1-1 0,1 1 0,-1-1-1,-7 2 1,4-5-342,11-5 47,15-9-140,214-131-997,-142 94 909,158-123 0,-241 170 583,39-37 83,-42 39-26,0-1 1,0 1 0,-1-1-1,1 0 1,-1 0 0,0 0-1,0 0 1,0-1-1,0 1 1,0-6 0,-1 9-33,-1 0 0,0 0 0,0 1 1,1-1-1,-1 0 0,0 0 1,0 1-1,0-1 0,0 0 0,0 0 1,0 0-1,0 1 0,-1-1 0,1 0 1,0 0-1,0 0 0,0 1 0,-1-1 1,1 0-1,0 1 0,-1-1 0,1 0 1,-1 1-1,1-1 0,-1 0 1,1 1-1,-1-1 0,0 1 0,1-1 1,-1 1-1,1-1 0,-1 1 0,0-1 1,0 1-1,1 0 0,-1-1 0,-1 1 1,0 0 15,0-1 0,0 1 0,0 1 0,0-1 0,0 0 0,0 0 0,0 1 0,0-1 0,0 1 0,0-1 0,0 1 0,1 0 0,-1 0-1,0 0 1,-2 1 0,-4 5-26,0 0 0,0 0 0,1 1 0,0 0-1,0 0 1,1 0 0,0 1 0,-6 10-1,3-1-30,0 0 0,1 1 0,-8 26 0,14-37 5,0 0-1,0 0 0,1 1 1,0-1-1,0 1 0,1-1 1,0 1-1,0-1 0,1 1 1,0-1-1,1 1 0,0-1 1,6 16-1,-6-19-32,1 1 1,1-1-1,-1 0 0,0 0 1,1 0-1,0 0 0,1-1 0,-1 0 1,0 0-1,1 0 0,0 0 1,0-1-1,0 0 0,1 0 1,-1 0-1,1 0 0,-1-1 0,1 0 1,0 0-1,7 0 0,1 0-492,-1-1 0,1 0 0,0-1 0,-1-1 0,1 0-1,-1-1 1,1 0 0,17-6 0,17-7-2074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6.482"/>
    </inkml:context>
    <inkml:brush xml:id="br0">
      <inkml:brushProperty name="width" value="0.2" units="cm"/>
      <inkml:brushProperty name="height" value="0.2" units="cm"/>
    </inkml:brush>
  </inkml:definitions>
  <inkml:trace contextRef="#ctx0" brushRef="#br0">123 275 4385,'-5'44'2990,"3"-21"-2911,-8 37 1,-5 0 104,5-15 267,-2-1 0,-2 0 0,-31 68 0,37-103 742,7-18-445,4-25-112,-2 29-578,7-50 95,3 0-1,28-83 1,-29 109-150,2 0 1,1 0-1,1 2 1,1 0-1,1 0 0,24-28 1,-37 51-14,0 1 0,0 0 0,0 0 0,0 0 0,0 0 0,0 1 0,1-1 0,0 1 0,6-3 0,-9 4 8,-1 1-1,0 0 1,1 0 0,-1 0 0,1 1 0,-1-1 0,0 0-1,1 0 1,-1 0 0,1 0 0,-1 0 0,0 0 0,1 0-1,-1 1 1,0-1 0,1 0 0,-1 0 0,0 1 0,0-1-1,1 0 1,-1 0 0,0 1 0,1-1 0,-1 0 0,0 1-1,0-1 1,0 0 0,1 1 0,-1-1 0,0 0 0,0 1-1,0-1 1,0 0 0,0 1 0,0-1 0,0 1 0,0-1-1,0 0 1,0 1 0,0-1 0,0 1 0,0-1 0,0 0-1,0 1 1,0-1 0,0 1 0,-3 22-34,3-22 31,-7 28-22,-4 30 24,11-55 4,-1 0 0,1 0 1,0 0-1,1 1 0,-1-1 0,0 0 0,1 0 0,0 0 0,0 0 1,4 8-1,-5-11-1,1 0 1,0 0 0,0 0-1,0 0 1,0 0 0,0 0-1,0 0 1,0 0-1,0 0 1,1-1 0,-1 1-1,0 0 1,0-1 0,1 1-1,-1-1 1,0 1 0,1-1-1,-1 0 1,0 0 0,1 1-1,-1-1 1,0 0-1,1 0 1,-1-1 0,1 1-1,-1 0 1,3-1 0,4-1 0,1 0 1,-1 0 0,10-5 0,-10 4-2,70-31 18,-47 20 19,0 1 1,47-13 0,-77 25-30,1 0 1,0 1 0,0-1 0,0 1 0,0 0-1,-1-1 1,1 1 0,0 0 0,0 0 0,0 0-1,0 0 1,0 1 0,0-1 0,0 0-1,-1 1 1,1-1 0,0 1 0,0 0 0,-1-1-1,1 1 1,0 0 0,-1 0 0,1 0 0,-1 1-1,1-1 1,-1 0 0,1 0 0,-1 1-1,0-1 1,0 1 0,0-1 0,0 1 0,0-1-1,0 1 1,0 0 0,0 0 0,-1-1 0,1 1-1,0 3 1,1 7 27,-1 0 0,0 0 0,-1 0 1,0 0-1,-3 16 0,1 4-32,2-28-4,-1 0 0,2 0 0,-1-1 0,0 1 0,1 0 0,0-1 0,0 1 0,0 0 0,0-1 0,0 1 0,1-1 0,0 1 0,-1-1 0,1 0 0,0 0 0,1 0 0,-1 0 1,4 3-1,-3-3-2,1-1 1,-1 0-1,1 0 1,0 0 0,0-1-1,0 1 1,-1-1 0,1 0-1,1 0 1,-1 0-1,0 0 1,0-1 0,0 0-1,0 0 1,0 0 0,5-1-1,44-8 21,-41 6-3,-1 1-1,0 0 1,1 1 0,-1 0 0,14 1-1,-24 0-10,0 0-1,0 0 1,0 0-1,0 1 1,0-1-1,0 1 1,0-1-1,0 1 1,0-1-1,0 1 1,0-1-1,0 1 1,-1 0-1,1 0 1,0-1-1,0 1 1,-1 0-1,1 0 1,0 0-1,-1 0 1,1 0-1,-1 0 1,1 0-1,-1 0 1,0 0-1,1 1 0,5 33 72,-3-8-43,-2-24-29,0 0 0,0-1 0,0 1 0,0-1 0,0 1-1,1-1 1,-1 0 0,1 1 0,-1-1 0,1 0 0,0 0 0,0 0 0,0 0 0,0 0 0,0-1 0,0 1 0,1-1 0,-1 1 0,1-1-1,-1 0 1,1 0 0,4 2 0,-3-3 5,1 1 0,-1-1-1,0 1 1,0-1-1,1-1 1,-1 1 0,0-1-1,0 1 1,0-1 0,0 0-1,0-1 1,0 1-1,7-4 1,-7 3 6,1-1 0,-1 1 0,0-1-1,-1 0 1,1 0 0,0 0 0,-1-1 0,0 1 0,0-1 0,0 0-1,0 1 1,3-7 0,-5 7-2,0 1 1,0-1-1,0 1 0,0-1 1,0 0-1,-1 1 0,1-1 1,-1 0-1,0 1 0,0-1 1,0 0-1,0 0 0,0 0 1,-1 1-1,1-1 0,-1 0 1,1 1-1,-1-1 0,0 0 1,0 1-1,-1-1 0,0-2 1,-3 0 9,0-1 0,0 0 1,0 1-1,0 0 0,-1 0 1,0 1-1,0-1 0,0 1 1,-12-6-1,27 13-98,1 0 0,1-1 1,-1 0-1,15 0 0,59 4 29,123-13 43,-77-1 61,-123 8-62,14-1 78,-21 2-75,0-1 0,0 0-1,0 0 1,0 0 0,0 0-1,0 0 1,0 0 0,-1 0-1,1 1 1,0-1 0,0 0-1,0 0 1,0 0 0,0 0-1,0 0 1,0 0 0,0 1-1,0-1 1,0 0 0,0 0-1,0 0 1,0 0 0,0 0-1,0 0 1,0 1 0,0-1-1,0 0 1,1 0 0,-1 0-1,0 0 1,0 0 0,0 0-1,0 1 1,0-1 0,0 0-1,0 0 1,0 0 0,0 0-1,0 0 1,1 0 0,-1 0-1,0 0 1,0 0 0,0 0-1,0 0 1,-1 2-13,-1-1-1,0 1 1,1-1-1,-1 1 1,1-1 0,-1 1-1,1 0 1,0 0 0,0-1-1,0 1 1,0 0-1,0 0 1,0 0 0,1 0-1,-1 0 1,1 1 0,-1 3-1,-1-1 7,-9 45-21,10-49 28,1-1 1,0 1-1,0 0 1,0-1-1,0 1 1,0 0-1,0-1 1,0 1-1,0 0 1,0-1-1,0 1 1,0 0-1,0-1 1,0 1-1,0 0 1,1-1-1,-1 1 1,0 0-1,1-1 1,-1 1-1,0-1 1,1 1-1,-1-1 1,1 1-1,-1 0 1,1-1-1,-1 0 1,1 1-1,-1-1 1,1 1-1,-1-1 1,1 0-1,0 1 1,-1-1-1,1 0 1,-1 0-1,1 1 1,0-1-1,-1 0 1,1 0-1,0 0 1,0 0-1,-1 0 1,1 0-1,0 0 1,-1 0-1,2 0 1,2-1-2,-1 1 0,1-1 1,0 0-1,0-1 0,-1 1 1,5-2-1,9-7 1,0 0-1,-1-1 1,-1-1-1,0 0 1,17-19-1,-10 8 20,-1-1-1,26-39 1,-38 48 21,0 0 0,-1-1 0,0 0-1,-1 0 1,-1-1 0,0 0 0,3-22 0,-7 29 18,-1-1 1,0 0-1,0 0 1,-1 0-1,0 0 1,-1 0-1,-1 0 0,0 0 1,0 0-1,-1 1 1,0-1-1,-7-15 0,8 23-39,1 0-1,-1 0 0,0 0 1,0 0-1,0 1 0,0-1 1,0 0-1,-1 1 0,-2-3 1,4 5-20,0-1 1,1 1-1,-1-1 1,0 1-1,0 0 1,0-1-1,0 1 1,0 0-1,1 0 1,-1-1-1,0 1 1,0 0-1,0 0 0,0 0 1,0 0-1,0 0 1,0 1-1,0-1 1,0 0-1,0 0 1,1 0-1,-1 1 1,0-1-1,0 1 1,0-1-1,0 0 1,1 1-1,-1 0 1,0-1-1,1 1 1,-1-1-1,0 1 1,1 0-1,-1-1 1,0 1-1,0 1 1,-5 7-31,1-1 0,0 1-1,0 0 1,1 1 0,0-1 0,0 1 0,1 0 0,-3 16 0,1 5-28,-3 50 1,7-62 50,1 0 0,0 1 1,2-1-1,0 0 0,1 0 1,1 0-1,9 27 0,-10-39 8,0 0 1,0 0-1,1 0 0,0 0 0,0-1 0,0 1 0,1-1 0,0 0 0,0 0 0,0-1 0,1 1 0,0-1 1,0-1-1,1 1 0,-1-1 0,1 0 0,0 0 0,0-1 0,0 0 0,0 0 0,12 2 0,-6-3 5,0 0 0,0-1-1,0-1 1,0 0 0,0-1-1,0 0 1,0-1 0,-1 0 0,1-1-1,21-8 1,-19 5 5,0 0 0,0-1 1,-1-1-1,0 0 0,-1-1 1,0 0-1,0-1 0,14-15 0,-25 23-10,0-1-1,0 1 0,0-1 0,0 0 1,0 0-1,-1 0 0,0 0 0,1 0 0,-1 0 1,0 0-1,0 0 0,-1 0 0,2-6 1,-2 8-5,0 0 1,0 0 0,0 0 0,-1 0-1,1 0 1,0 0 0,0-1 0,-1 1-1,1 0 1,0 0 0,-1 0 0,1 0-1,-1 0 1,1 0 0,-1 0 0,0 1-1,1-1 1,-1 0 0,0 0 0,0 0-1,0 1 1,1-1 0,-1 0 0,0 1-1,0-1 1,0 1 0,0-1 0,0 1-1,0-1 1,0 1 0,0 0 0,0-1-1,-1 1 1,1 0 0,0 0-1,0 0 1,0 0 0,0 0 0,0 0-1,0 0 1,0 0 0,-2 1 0,-1 0-11,-1 0 0,1 0 0,0 0 1,0 1-1,0-1 0,1 1 0,-1 0 0,0 0 1,1 1-1,-1-1 0,1 1 0,0 0 1,-1 0-1,1 0 0,1 0 0,-6 7 0,0 2-9,0 0 0,0 1 0,-10 26-1,11-22 17,1 1 0,0 0-1,2 0 1,0 1 0,1-1-1,0 32 1,2-41 11,1-1 0,1 0-1,-1 0 1,1 0 0,1 0 0,0 0 0,0-1 0,0 1 0,1 0-1,0-1 1,0 1 0,1-1 0,0 0 0,1 0 0,-1-1 0,1 1-1,11 10 1,-11-13-2,-1-1-1,1 0 1,0 0 0,0-1-1,0 1 1,0-1-1,0 0 1,1 0 0,-1-1-1,0 0 1,1 0-1,0 0 1,-1 0-1,1-1 1,-1 0 0,1 0-1,0-1 1,-1 1-1,9-3 1,0-1-56,-1 0 0,0 0 1,0-2-1,0 0 0,0 0 0,17-12 1,-6 1-43,0-2 0,-1 0 1,-2-1-1,0-2 1,0 0-1,-2-1 1,-1-1-1,-1 0 1,-1-2-1,12-27 1,-8 12 311,-3-2 1,-1-1 0,-2 0 0,-3 0 0,12-86 0,-15 79 223,-5 42-254,-5 33-190,-12 70-233,-8 99 263,20-162-473,2 0 0,1 0 0,1-1-1,9 39 1,-9-58-205,1-1 0,0 0 0,9 18 0,-8-21 33,0 0 0,0-1 1,1 0-1,6 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4:30.683"/>
    </inkml:context>
    <inkml:brush xml:id="br0">
      <inkml:brushProperty name="width" value="0.2" units="cm"/>
      <inkml:brushProperty name="height" value="0.2" units="cm"/>
    </inkml:brush>
  </inkml:definitions>
  <inkml:trace contextRef="#ctx0" brushRef="#br0">0 1170 5265,'43'37'1942,"-25"-23"-1963,-9-6 82,1-1 0,0 0-1,0 0 1,19 8-1,-26-14 37,0 0-1,0 0 0,0 0 1,0 0-1,0-1 0,0 1 1,0-1-1,0 0 0,0 0 0,0 0 1,1 0-1,-1 0 0,0-1 1,0 0-1,0 1 0,0-1 1,0 0-1,0 0 0,0-1 1,-1 1-1,1-1 0,0 1 0,4-5 1,10-10 635,0-1 0,27-37 0,-28 34-432,140-176 901,570-687-1105,-666 821-1646,-60 62 1482,1-1 0,-1 1 0,0-1 0,1 1-1,-1 0 1,1-1 0,-1 1 0,1 0 0,-1-1 0,1 1 0,-1 0 0,1 0 0,-1-1 0,1 1-1,-1 0 1,1 0 0,-1 0 0,1 0 0,0 0 0,-1 0 0,1 0 0,-1 0 0,1 0 0,-1 0-1,1 0 1,0 0 0,-1 0 0,1 0 0,-1 0 0,1 1 0,13 13-1687,-4-2 797,27 24-1278,14 10 101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6.667"/>
    </inkml:context>
    <inkml:brush xml:id="br0">
      <inkml:brushProperty name="width" value="0.2" units="cm"/>
      <inkml:brushProperty name="height" value="0.2" units="cm"/>
    </inkml:brush>
  </inkml:definitions>
  <inkml:trace contextRef="#ctx0" brushRef="#br0">0 0 10234,'47'24'1961,"4"0"1047,27 0-3680,4-10-360,3-9-1241,-15-15-743,-10-10 7,-29-7-912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6.916"/>
    </inkml:context>
    <inkml:brush xml:id="br0">
      <inkml:brushProperty name="width" value="0.2" units="cm"/>
      <inkml:brushProperty name="height" value="0.2" units="cm"/>
    </inkml:brush>
  </inkml:definitions>
  <inkml:trace contextRef="#ctx0" brushRef="#br0">111 0 7738,'-4'2'538,"1"1"0,-1-1 0,0 1 0,1 0 0,0 0 0,-5 5 0,6-5-479,0 1 0,0 0-1,0 0 1,0 0 0,1 0 0,-1 0-1,1 0 1,0 0 0,1 0 0,-1 1 0,0 3-1,-27 144-55,0 0-116,19-22-380,9-118-26,0 0-1,1 1 1,1-1 0,0 0 0,0 0 0,1 0 0,0-1 0,9 19-1,5-7-2364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7.298"/>
    </inkml:context>
    <inkml:brush xml:id="br0">
      <inkml:brushProperty name="width" value="0.2" units="cm"/>
      <inkml:brushProperty name="height" value="0.2" units="cm"/>
    </inkml:brush>
  </inkml:definitions>
  <inkml:trace contextRef="#ctx0" brushRef="#br0">623 1 7202,'4'5'217,"0"0"-1,0 1 1,0 0 0,-1-1 0,0 2 0,-1-1 0,1 0 0,-1 0 0,0 1 0,0-1 0,-1 1 0,0-1 0,0 1 0,-1 8 0,0 4-160,-1 0 1,-1 0-1,-8 32 0,-4 1 89,-2 0-1,-3-2 1,-1 0-1,-3-1 1,-2-2 0,-2 0-1,-2-2 1,-2-1 0,-60 66-1,79-96-81,-1-2 0,0 1 0,-1-1 0,0-1 0,-1-1 0,0 0 0,-1 0 0,0-2 0,0 0 0,-1-1 0,0-1 0,0 0 0,-1-1 0,-19 3 0,31-8 17,0 1 0,0-1-1,0 0 1,0-1 0,0 1-1,0-1 1,0 0 0,0-1-1,-10-3 1,14 4-48,0 0-1,0 0 0,0 0 1,0 0-1,1 0 0,-1 0 1,1-1-1,-1 1 1,1-1-1,-1 1 0,1-1 1,0 1-1,-1-1 1,1 0-1,0 0 0,0 1 1,0-1-1,1 0 0,-1 0 1,0 0-1,1 0 1,-1 0-1,1 0 0,0 0 1,-1 0-1,1 0 1,0 0-1,0 0 0,1 0 1,-1 0-1,1-4 1,3-7-23,1 0 1,0 1-1,0-1 1,1 1-1,1 0 1,0 1-1,1-1 1,0 1 0,1 1-1,0 0 1,1 0-1,20-16 1,-28 24-25,1 0 1,0 0 0,0 0-1,0 0 1,0 1-1,0-1 1,0 1 0,1 0-1,-1 0 1,0 0-1,1 0 1,-1 1 0,1-1-1,-1 1 1,5 0-1,-6 0-1,1 1 0,0 0-1,0 0 1,0 0-1,0 0 1,-1 0-1,1 1 1,-1-1 0,1 1-1,-1-1 1,1 1-1,-1 0 1,0 0-1,0 0 1,0 0 0,0 1-1,3 3 1,11 19-147,21 42 0,-29-49-252,2 0 0,0-1 0,0-1 1,2 1-1,0-2 0,21 22 0,-22-27-475,1-1-1,14 10 1,27 8-2195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48.808"/>
    </inkml:context>
    <inkml:brush xml:id="br0">
      <inkml:brushProperty name="width" value="0.2" units="cm"/>
      <inkml:brushProperty name="height" value="0.2" units="cm"/>
    </inkml:brush>
  </inkml:definitions>
  <inkml:trace contextRef="#ctx0" brushRef="#br0">7 17 2537,'59'-12'580,"-57"12"-534,1 0 1,-1 1 0,1-1-1,-1 0 1,1 1-1,-1-1 1,1 1 0,-1 0-1,0 0 1,1 0 0,-1 0-1,0 0 1,0 0 0,0 1-1,0-1 1,0 1-1,0-1 1,0 1 0,-1 0-1,4 3 1,-2-1-8,0 1 1,-1-1-1,1 1 0,-1-1 0,0 1 1,0 0-1,2 10 0,-1 1 35,-1 0 0,-1 0 0,0 0 0,-2 0 0,-1 17 0,-16 83 90,14-95-137,2-14 6,-34 162-2,30-147 172,-1 0 0,-2 0 0,0-1 0,-1-1 0,-28 30 2752,39-82-1061,-1 25-1858,8-62 1296,30-120 1,-34 177-1260,43-145 499,-38 135-556,0 1-1,1-1 1,1 2 0,27-38 0,-33 52-34,0 0 1,0 0 0,1 1-1,0 0 1,9-6 0,-14 10 7,0 0 1,1 0 0,-1 0 0,1 0-1,-1 0 1,1 0 0,-1 1 0,1-1-1,0 1 1,-1-1 0,1 1 0,0-1-1,0 1 1,-1 0 0,1 0 0,0 0 0,-1 0-1,1 0 1,0 0 0,0 0 0,-1 1-1,1-1 1,0 1 0,-1-1 0,1 1-1,0 0 1,2 1 0,-3-1-7,0 1 1,0-1-1,0 1 0,-1-1 1,1 1-1,0-1 0,0 1 1,-1 0-1,1-1 1,-1 1-1,0 0 0,1 0 1,-1-1-1,0 1 0,0 0 1,0 0-1,0 0 0,-1-1 1,1 1-1,0 0 0,-1-1 1,1 1-1,-1 0 0,1-1 1,-1 1-1,0 0 1,-1 1-1,-4 9-113,0-1 0,-12 16 0,16-23 88,-37 46-305,25-33 259,1 1 0,1 0 0,-18 33 0,29-48 88,0 1 1,-1-1 0,2 1 0,-1-1 0,0 1-1,1-1 1,-1 1 0,1-1 0,0 1 0,0 0-1,1-1 1,-1 1 0,1-1 0,-1 1-1,1-1 1,0 1 0,1-1 0,-1 0 0,1 0-1,2 5 1,4 4-4,0-1-1,1 1 1,20 18-1,-2-2-2,-11-9 4,46 48 4,-56-60 12,1-1 0,1 0 0,-1 0 1,1-1-1,0 0 0,1-1 0,12 6 0,-19-10-20,-1 1 0,1 0 0,0-1 0,0 0 1,0 1-1,0-1 0,0 0 0,0 0 0,0 0 0,0 0 0,-1-1 0,1 1 0,0 0 1,0-1-1,0 1 0,0-1 0,-1 0 0,4-1 0,-2 0-60,0 0 1,-1 0-1,0 0 0,1 0 1,-1-1-1,0 1 0,0-1 1,0 0-1,0 1 1,1-5-1,3-5-298,-1-1 1,0 0-1,-1-1 1,3-17-1,7-63-701,-10 62 1093,1-1 0,2 1 0,10-34 0,-16 65 3,-1 0-1,0-1 1,1 1 0,-1 0-1,1-1 1,-1 1-1,1 0 1,0 0-1,0 0 1,-1 0 0,1-1-1,0 1 1,0 0-1,2-1 1,-3 2-13,0 1 0,1-1-1,-1 0 1,0 0 0,1 1 0,-1-1 0,0 0-1,1 1 1,-1-1 0,0 1 0,0-1 0,1 0-1,-1 1 1,0-1 0,0 1 0,0-1 0,1 0 0,-1 1-1,0-1 1,0 1 0,0-1 0,0 1 0,0-1-1,0 1 1,0-1 0,0 1 0,1 45 412,-31 237-7,19-200-162,11-63-65,0-20-191,1 0 1,-1 0-1,0 0 1,0 0 0,0 0-1,1 0 1,-1 0-1,0 0 1,0 0-1,0 0 1,0 0 0,1 0-1,-1 0 1,0 0-1,0 0 1,0 0-1,1 0 1,-1 0 0,0 0-1,0 0 1,0 0-1,0-1 1,0 1-1,1 0 1,-1 0-1,0 0 1,0 0 0,0 0-1,0 0 1,0-1-1,1 1 1,-1 0-1,0 0 1,0 0 0,0 0-1,0-1 1,0 1-1,0 0 1,0 0-1,0 0 1,0 0 0,0-1-1,0 1 1,16-33 338,72-210 1475,-63 168-1387,-18 54-330,1 1 0,0 0 1,23-37-1,-30 56-103,-1 0 0,1 0 0,-1 0 0,1 0 0,-1 0 0,1 0 0,0 1 0,-1-1 1,1 0-1,0 0 0,0 1 0,0-1 0,0 0 0,0 1 0,0-1 0,0 1 0,0-1 0,0 1 0,0-1 0,0 1 0,0 0 0,0 0 0,1-1 0,-1 2-1,-1-1-1,1 1 0,0-1 1,-1 1-1,1 0 0,-1-1 1,1 1-1,-1 0 1,1 0-1,-1-1 0,1 1 1,-1 0-1,0 0 0,1 0 1,-1-1-1,0 1 1,0 0-1,0 0 0,0 0 1,0 0-1,0-1 1,0 1-1,0 0 0,0 0 1,0 0-1,0 1 0,-2 22-27,1-16 32,0 0-1,1 0 1,0 0 0,0 0-1,1 0 1,2 12 0,-2-19-1,-1 0 0,0-1 0,1 1 0,-1 0 0,1-1 0,-1 1 0,1-1 0,-1 1 0,1 0 0,-1-1 0,1 1 0,-1-1 1,1 1-1,0-1 0,-1 0 0,1 1 0,0-1 0,-1 0 0,1 1 0,0-1 0,0 0 0,-1 0 0,1 0 0,0 1 0,0-1 0,-1 0 0,1 0 0,0 0 0,0 0 1,-1 0-1,1-1 0,0 1 0,0 0 0,-1 0 0,1 0 0,0-1 0,0 1 0,-1 0 0,1-1 0,0 1 0,0-1 0,34-21 30,-30 18-25,100-80 74,-12 10 22,-91 72-98,0 0 0,1 0-1,-1 0 1,1 1 0,-1-1 0,1 1-1,0 0 1,0 0 0,0 0-1,0 0 1,0 0 0,5 0 0,-8 1-4,1 0-1,0 0 1,0 1 0,-1-1 0,1 0 0,0 0 0,-1 1 0,1-1 0,0 0-1,-1 1 1,1-1 0,0 1 0,-1-1 0,1 1 0,-1-1 0,1 1 0,-1-1-1,1 1 1,-1 0 0,1 0 0,0 1-2,0 0 0,0 1 0,0-1 0,0 1 0,-1-1 0,1 0 0,-1 1 0,1 3 0,4 128-77,0 3 60,-3-111-56,1 0 1,2-1-1,9 30 0,-11-44-353,2 0-1,0 0 1,0-1 0,1 0 0,8 12-1,-12-20 189,0 1 0,-1-1-1,2 0 1,-1 0 0,0 0-1,0 0 1,1 0 0,-1-1-1,1 1 1,-1-1 0,6 3-1,-7-4 159,1 0 0,-1 1 0,1-1 0,-1 0 0,1 0 0,-1 0 0,1 0 0,-1 0 0,1-1 0,-1 1 0,1 0 0,-1-1 0,1 1 0,9-11 2430,-27 26-1405,-44 58-199,-15 24-265,-31 80-2175,90-151-666,-1-9-285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51.113"/>
    </inkml:context>
    <inkml:brush xml:id="br0">
      <inkml:brushProperty name="width" value="0.2" units="cm"/>
      <inkml:brushProperty name="height" value="0.2" units="cm"/>
    </inkml:brush>
  </inkml:definitions>
  <inkml:trace contextRef="#ctx0" brushRef="#br0">9 503 4153,'-1'-1'175,"0"0"1,0-1-1,0 1 0,0-1 1,1 0-1,-1 1 0,0-1 1,1 0-1,0 1 0,-1-1 1,1 0-1,0 1 0,0-1 1,0 0-1,0 0 1,0 1-1,0-1 0,0 0 1,1-2-1,1 2-187,1-1 1,-1 1-1,0 0 1,1 0-1,0 0 1,-1 0-1,1 0 1,0 1-1,0-1 1,0 1-1,0 0 1,0 0-1,5-1 1,51-17 170,98-17 1,78 2 188,163-7-41,-185 20-253,596-63 13,-626 64-57,521-52 29,227 10 24,-317 43-9,-399 14 8,666-21 1530,-847 24-1629,-30 1-263,-19 0-905,-28 3-493,-36 5-576,-22 2-674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51.510"/>
    </inkml:context>
    <inkml:brush xml:id="br0">
      <inkml:brushProperty name="width" value="0.2" units="cm"/>
      <inkml:brushProperty name="height" value="0.2" units="cm"/>
    </inkml:brush>
  </inkml:definitions>
  <inkml:trace contextRef="#ctx0" brushRef="#br0">1 21 4313,'9'11'2833,"35"-6"-561,37-8-216,28-2-2456,14-1-488,24-5-1384,-18 0-25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51.682"/>
    </inkml:context>
    <inkml:brush xml:id="br0">
      <inkml:brushProperty name="width" value="0.2" units="cm"/>
      <inkml:brushProperty name="height" value="0.2" units="cm"/>
    </inkml:brush>
  </inkml:definitions>
  <inkml:trace contextRef="#ctx0" brushRef="#br0">1 87 8074,'47'-1'1392,"29"-12"648,17-4-3232,39-5-1176,-6-11-41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55.109"/>
    </inkml:context>
    <inkml:brush xml:id="br0">
      <inkml:brushProperty name="width" value="0.2" units="cm"/>
      <inkml:brushProperty name="height" value="0.2" units="cm"/>
    </inkml:brush>
  </inkml:definitions>
  <inkml:trace contextRef="#ctx0" brushRef="#br0">132 0 5481,'-3'2'207,"1"-1"0,-1 1-1,1-1 1,-1 1 0,1 0 0,0 0-1,0 0 1,0 0 0,0 0 0,0 1-1,1-1 1,-1 1 0,-2 3 0,2 1-186,0 0 0,0 1 0,0-1 1,0 10-1,2-17-23,-80 564 561,76-538-554,2-18-12,1 0-1,0 0 0,0 1 1,0-1-1,1 0 0,1 0 0,-1 1 1,1-1-1,3 12 0,-4-20-46,0 1 0,0 0 0,1-1-1,-1 1 1,0-1 0,0 1 0,0-1-1,0 1 1,1-1 0,-1 1 0,0-1 0,1 1-1,-1-1 1,0 1 0,1-1 0,-1 0-1,0 1 1,1-1 0,-1 0 0,1 1 0,-1-1-1,1 0 1,-1 1 0,1-1 0,-1 0-1,1 0 1,-1 0 0,1 1 0,-1-1 0,1 0-1,-1 0 1,1 0 0,0 0 0,-1 0-1,1 0 1,-1 0 0,1 0 0,-1 0 0,1 0-1,-1 0 1,1-1 0,-1 1 0,1 0-1,0 0 1,-1 0 0,1-1 0,18-15-1764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55.482"/>
    </inkml:context>
    <inkml:brush xml:id="br0">
      <inkml:brushProperty name="width" value="0.2" units="cm"/>
      <inkml:brushProperty name="height" value="0.2" units="cm"/>
    </inkml:brush>
  </inkml:definitions>
  <inkml:trace contextRef="#ctx0" brushRef="#br0">0 43 8042,'2'-3'156,"0"0"1,-1 0 0,1 1-1,0-1 1,1 1 0,-1-1-1,0 1 1,1 0 0,-1 0-1,1 0 1,0 0 0,0 0-1,-1 0 1,1 1 0,0-1 0,0 1-1,1 0 1,-1 0 0,0 0-1,0 0 1,1 1 0,-1 0-1,0-1 1,4 1 0,4 0-172,0 0 0,20 3 1,-27-2 13,-1-1 0,0 1 0,0 0 0,0 0 0,1 0 0,-1 1 0,0-1 0,0 1 0,0-1 0,-1 1 0,1 0 0,0 0 0,2 3 0,-4-4 3,0 1 0,-1-1 0,1 0 0,0 1 0,-1-1 0,1 1-1,-1-1 1,1 1 0,-1-1 0,1 1 0,-1-1 0,0 1 0,0-1 0,0 1 0,0-1 0,0 1-1,0-1 1,-1 1 0,1-1 0,0 1 0,-1-1 0,1 1 0,-2 1 0,-18 33 80,-17 9 84,26-33-102,0 1 0,1 1 1,-11 17-1,19-27-55,-1 1 1,1 0-1,1-1 0,-1 1 1,0 0-1,1 0 0,0 0 1,0 0-1,1 0 0,0 0 1,-1 0-1,2 0 0,-1 0 1,0 0-1,2 6 0,3 5-2,1 0-1,0 0 1,11 19 0,-9-20 45,-1 0 1,9 28-1,-15-36 3,1-1 0,-1 1 0,0-1 0,-1 1 1,0 0-1,0-1 0,0 1 0,-1-1 0,0 1 0,-3 10 0,0-4 51,0-2 0,-1 1 0,0 0 0,-1-1 0,-1 0 0,1 0 0,-2-1 1,1 0-1,-2 0 0,-17 16 0,26-26-131,0 0 1,0 1-1,0-1 1,-1 0-1,1 0 1,0 0-1,-1 0 1,1 0-1,0 1 0,0-1 1,-1 0-1,1 0 1,0 0-1,-1 0 1,1 0-1,0 0 1,0 0-1,-1 0 1,1 0-1,0 0 1,-1 0-1,1 0 1,0 0-1,-1 0 1,1 0-1,0 0 0,0-1 1,-1 1-1,1 0 1,0 0-1,-1 0 1,1 0-1,0 0 1,0-1-1,0 1 1,-1 0-1,-5-14-860,3-16-698,3 23 990,0-1 0,1 0 0,0 1 0,0-1 0,0 0 0,6-13 0,10-18-1725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55.889"/>
    </inkml:context>
    <inkml:brush xml:id="br0">
      <inkml:brushProperty name="width" value="0.2" units="cm"/>
      <inkml:brushProperty name="height" value="0.2" units="cm"/>
    </inkml:brush>
  </inkml:definitions>
  <inkml:trace contextRef="#ctx0" brushRef="#br0">1 1 5249,'12'4'5426,"-3"8"-3778,3 23-2938,-6-14 1823,8 32-547,-6-20 36,24 63 0,-31-94-12,1 1 1,-1 0-1,0-1 0,1 1 1,-1-1-1,1 0 1,0 1-1,0-1 1,-1 0-1,2 0 0,-1 0 1,0-1-1,0 1 1,0 0-1,1-1 0,-1 1 1,1-1-1,0 0 1,-1 0-1,1 0 0,0 0 1,-1 0-1,1-1 1,0 1-1,0-1 1,0 0-1,-1 0 0,1 0 1,0 0-1,0 0 1,0-1-1,0 1 0,5-3 1,4-1 44,0-1 0,0 0 0,-1-1 1,0-1-1,0 0 0,12-10 0,-12 10 149,0-2 1,-1 0-1,-1 0 0,1-1 1,-1 0-1,-1-1 0,0 0 1,0 0-1,-2 0 0,1-1 1,-1 0-1,-1-1 0,8-24 1,-6 22-154,-7 15-56,1 0 0,-1 0 0,0 0 0,0 1 0,0-1 0,1 0-1,-1 0 1,0 0 0,0 0 0,1 0 0,-1 0 0,0 0 0,0 0 0,0 1 0,1-1 0,-1 0 0,0 0-1,0 0 1,0 1 0,0-1 0,1 0 0,-1 0 0,0 0 0,0 1 0,0-1 0,0 0 0,0 0 0,0 0 0,0 1-1,0-1 1,0 0 0,0 0 0,0 1 0,0-1 0,7 37-315,-7-35 326,18 193-288,7 47 329,-19-200-207,3-1 0,1-1 1,26 67-1,-33-98-360,1-1 1,0-1 0,0 1-1,0-1 1,1 1 0,9 10-1,6-4-2236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4:31.016"/>
    </inkml:context>
    <inkml:brush xml:id="br0">
      <inkml:brushProperty name="width" value="0.2" units="cm"/>
      <inkml:brushProperty name="height" value="0.2" units="cm"/>
    </inkml:brush>
  </inkml:definitions>
  <inkml:trace contextRef="#ctx0" brushRef="#br0">1 1425 6073,'3'11'432,"8"20"290,1 0 0,2 0 0,26 45 0,-34-68-681,0 0 1,1 0-1,0 0 1,0 0-1,0-1 0,16 11 1,-17-14-2,-1-1 0,1 0 0,1 0 0,-1 0 1,0-1-1,1 0 0,-1 0 0,1 0 0,-1-1 0,1 0 1,10 0-1,-4-2 59,0 0 1,1 0-1,-1-2 1,-1 1-1,1-2 1,0 0-1,23-10 0,-4-2 147,51-35 0,186-155 234,-15-20-419,-184 162-47,614-556-2548,-411 371 78,-5 14-632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56.199"/>
    </inkml:context>
    <inkml:brush xml:id="br0">
      <inkml:brushProperty name="width" value="0.2" units="cm"/>
      <inkml:brushProperty name="height" value="0.2" units="cm"/>
    </inkml:brush>
  </inkml:definitions>
  <inkml:trace contextRef="#ctx0" brushRef="#br0">1 4 6137,'8'-3'2772,"11"3"-2592,233 22 770,189 5-272,-429-27-749,20-1-15,-30 1 11,-1 0 1,0-1-1,1 1 1,-1 0-1,0 0 1,0-1-1,1 1 1,-1-1-1,0 1 1,0-1 0,0 1-1,1-1 1,-1 0-1,0 0 1,0 1-1,0-1 1,1-2-1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56.509"/>
    </inkml:context>
    <inkml:brush xml:id="br0">
      <inkml:brushProperty name="width" value="0.2" units="cm"/>
      <inkml:brushProperty name="height" value="0.2" units="cm"/>
    </inkml:brush>
  </inkml:definitions>
  <inkml:trace contextRef="#ctx0" brushRef="#br0">1 24 4889,'6'-9'2513,"-3"4"-2457,2 2 32,0 0 48,1 1 32,0 1-24,1 2 16,-3 2-32,7 16-48,13 73-48,-29-26 0,-3 6-24,-4 19 0,4-1-8,0 13-864,2-6-825,1 2-23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7:59.887"/>
    </inkml:context>
    <inkml:brush xml:id="br0">
      <inkml:brushProperty name="width" value="0.2" units="cm"/>
      <inkml:brushProperty name="height" value="0.2" units="cm"/>
    </inkml:brush>
  </inkml:definitions>
  <inkml:trace contextRef="#ctx0" brushRef="#br0">195 1 4217,'-5'-1'171,"0"1"0,0 0 0,1 0 0,-1 0 1,0 1-1,0 0 0,1 0 0,-1 0 0,1 0 0,-1 0 1,1 1-1,-1 0 0,1 0 0,0 0 0,-8 6 0,7-4-167,0 1 0,0 0-1,1 0 1,0 1 0,0-1 0,0 1-1,0 0 1,1 0 0,0 0-1,-5 13 1,-6 26 44,1 1 0,3 0 0,-7 75-1,7 140-66,11-194-39,3-1-1,3 1 0,31 126 0,-32-171-194,0 0 0,1-1 0,1 0 0,1-1 0,1 0 0,1 0 0,15 19 0,28 22-1191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0.188"/>
    </inkml:context>
    <inkml:brush xml:id="br0">
      <inkml:brushProperty name="width" value="0.2" units="cm"/>
      <inkml:brushProperty name="height" value="0.2" units="cm"/>
    </inkml:brush>
  </inkml:definitions>
  <inkml:trace contextRef="#ctx0" brushRef="#br0">41 0 5345,'-25'3'1088,"12"1"513,10 7-1585,6 1-24,2 6 8,1 1 0,4 9 8,-1 2 0,4 13 0,-5-1-8,5 14 8,-2-4 0,3 5 0,2-7 8,1 1 64,-1-15-640,0-4-1065,-4-11 209</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0.550"/>
    </inkml:context>
    <inkml:brush xml:id="br0">
      <inkml:brushProperty name="width" value="0.2" units="cm"/>
      <inkml:brushProperty name="height" value="0.2" units="cm"/>
    </inkml:brush>
  </inkml:definitions>
  <inkml:trace contextRef="#ctx0" brushRef="#br0">16 52 4329,'-2'-2'220,"0"0"0,1-1 0,-1 1 0,1 0 0,-1-1 0,1 1 0,0 0 0,0-1 0,-2-4 0,3 6-175,0 0-1,1 0 1,-1 1 0,0-1-1,0 0 1,0 0 0,0 0 0,1 1-1,-1-1 1,0 0 0,1 0 0,-1 1-1,0-1 1,1 0 0,-1 1-1,1-1 1,-1 1 0,1-1 0,-1 0-1,1 1 1,0-1 0,-1 1 0,1-1-1,0 1 1,-1 0 0,1-1 0,0 1-1,-1 0 1,1-1 0,0 1-1,0 0 1,0 0 0,-1 0 0,1 0-1,2 0 1,3-2 23,1 1 0,1 0 0,-1 1 0,0-1-1,0 2 1,0-1 0,0 1 0,0 0 0,0 0 0,0 1 0,0 0-1,-1 0 1,1 0 0,-1 1 0,1 0 0,-1 1 0,0-1 0,0 1 0,0 0-1,-1 1 1,1-1 0,-1 1 0,0 0 0,8 12 0,3 5-60,-1 0 0,-2 1 0,0 1 0,-1 0 0,11 36-1,18 56 33,26 129-1,5 129 60,-67-342-175,3 10 153,-2 0 1,-2 0-1,-2 52 1,-2-83-159,-1 1 0,0 0 0,-1-1 0,0 0 0,-1 1 0,-1-1 0,1 0 0,-2 0 0,0-1 0,0 1 0,0-1 0,-2 0 0,1-1 0,-1 1 0,0-1 0,-16 14 0,11-13-544,-1 0 0,-17 9 0,-29 11-1537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1.102"/>
    </inkml:context>
    <inkml:brush xml:id="br0">
      <inkml:brushProperty name="width" value="0.2" units="cm"/>
      <inkml:brushProperty name="height" value="0.2" units="cm"/>
    </inkml:brush>
  </inkml:definitions>
  <inkml:trace contextRef="#ctx0" brushRef="#br0">1 1 4137,'11'9'832,"1"4"416,6 4-1240,1 10 8,-2 0-8,4 11 0,-2 1 0,4 13-8,4-1 8,10 8-8,-1-9 8,13 7-24,-2-11-40,7-7-800,-8-10-400,-2-7-184</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1.388"/>
    </inkml:context>
    <inkml:brush xml:id="br0">
      <inkml:brushProperty name="width" value="0.2" units="cm"/>
      <inkml:brushProperty name="height" value="0.2" units="cm"/>
    </inkml:brush>
  </inkml:definitions>
  <inkml:trace contextRef="#ctx0" brushRef="#br0">372 2 4737,'-3'-1'152,"1"1"0,0 0-1,-1 0 1,1-1 0,-1 2 0,1-1 0,0 0 0,-1 0-1,1 1 1,0-1 0,-1 1 0,1 0 0,0-1-1,0 1 1,-5 3 0,4-2-26,-1 1-1,0 0 1,1 0 0,-1 0-1,1 1 1,0-1-1,-5 8 1,-1 5-20,0 1 1,0 1-1,-6 21 0,7-19 189,-78 215 191,43-111-1678,-60 119-1,91-215-697,8-12-571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1.590"/>
    </inkml:context>
    <inkml:brush xml:id="br0">
      <inkml:brushProperty name="width" value="0.2" units="cm"/>
      <inkml:brushProperty name="height" value="0.2" units="cm"/>
    </inkml:brush>
  </inkml:definitions>
  <inkml:trace contextRef="#ctx0" brushRef="#br0">1 78 4881,'5'11'968,"9"-3"585,11 0-1449,15-7 56,2-4 16,15-8-16,2-5-104,14-7-1088,-4 0-585,12-7-199</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2.216"/>
    </inkml:context>
    <inkml:brush xml:id="br0">
      <inkml:brushProperty name="width" value="0.2" units="cm"/>
      <inkml:brushProperty name="height" value="0.2" units="cm"/>
    </inkml:brush>
  </inkml:definitions>
  <inkml:trace contextRef="#ctx0" brushRef="#br0">4 59 648,'-4'-9'4854,"5"8"-4780,34-5 649,60-3 0,-53 5-507,266-18 708,-205 15-806,537 10 235,-631-3-351,-3 0-5,1 0 0,0 1 1,0 0-1,-1 0 0,1 0 0,0 1 0,-1 0 1,10 4-1,-15-6-32,-1 1 0,1-1 0,-1 0 0,1 1 0,-1-1 0,1 1 0,-1-1 0,0 1 0,1-1 1,-1 1-1,1-1 0,-1 1 0,0-1 0,1 1 0,-1-1 0,0 1 0,0 0 0,0-1 0,1 1 0,-1-1 0,0 1 0,0 0 0,0-1 1,0 1-1,0-1 0,0 1 0,0 0 0,0-1 0,0 1 0,-1 0 0,1-1 0,0 1 0,0-1 0,0 1 0,-1 0 0,-13 19-2411,12-17 2194,-13 12-2041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6.664"/>
    </inkml:context>
    <inkml:brush xml:id="br0">
      <inkml:brushProperty name="width" value="0.2" units="cm"/>
      <inkml:brushProperty name="height" value="0.2" units="cm"/>
    </inkml:brush>
  </inkml:definitions>
  <inkml:trace contextRef="#ctx0" brushRef="#br0">430 53 1592,'-55'-8'1141,"32"0"852,22 8-1963,1 0 0,0 0 0,0-1 0,0 1 0,0 0 0,0 0 1,0 0-1,0 0 0,0-1 0,0 1 0,0 0 0,2-3 664,-2 3-664,0 0 0,0 0 0,0 0 0,0 0 0,1-1 0,-1 1 1,0 0-1,0 0 0,0 0 0,0 0 0,1 0 0,37-10 1858,-25 7-2059,-13 3 222,1 0 0,-1 0 0,1-1 0,-1 1 0,1 0 1,-1 0-1,1 0 0,-1 0 0,1-1 0,-1 1 0,0 0 0,1-1 0,-1 1 0,0 0 0,1-1 0,-1 1 0,0 0 1,1-1-1,-1 1 0,0 0 0,1-1 0,-1 1 0,0-1 0,0 1 0,0-1 0,0 1 0,1-1 0,-1 1 0,0-1 1,0 1-1,0-1 0,0 0-27,-1 0 1,1 1-1,-1 0 1,1-1-1,-1 1 1,1-1 0,-1 1-1,1-1 1,-1 1-1,1 0 1,-1 0-1,0-1 1,1 1-1,-1 0 1,1 0-1,-1-1 1,0 1 0,1 0-1,-1 0 1,0 0-1,1 0 1,-1 0-1,1 0 1,-1 0-1,0 0 1,1 0 0,-1 1-1,0-1 1,0 0-1,-33 11 62,21-6-80,0 1 0,1 0 0,-1 1 0,1 0 0,1 1 0,0 0 0,0 1 0,-19 20 0,0 6 3,2 2 0,1 1-1,-40 76 1,52-83-7,1 1 0,1 0 0,2 1 0,2 0 0,-11 67 0,18-86-2,1 0 0,1 0 0,0 0 0,1 1 0,0-1 0,1 0 0,1 0 0,6 19-1,-7-26-1,1-1-1,-1 1 0,2-1 0,-1 0 0,1 0 0,0 0 0,0-1 0,0 1 0,1-1 0,0 0 0,0 0 0,0-1 0,1 1 1,0-1-1,0 0 0,0-1 0,0 0 0,12 5 0,-8-5-241,-1 0 1,0-1-1,1-1 1,0 0-1,-1 0 1,1-1-1,0 0 1,-1 0-1,16-4 1,36-9-1538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4:31.955"/>
    </inkml:context>
    <inkml:brush xml:id="br0">
      <inkml:brushProperty name="width" value="0.2" units="cm"/>
      <inkml:brushProperty name="height" value="0.2" units="cm"/>
    </inkml:brush>
  </inkml:definitions>
  <inkml:trace contextRef="#ctx0" brushRef="#br0">3 29 936,'-3'-9'0,"12"-11"-504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6.894"/>
    </inkml:context>
    <inkml:brush xml:id="br0">
      <inkml:brushProperty name="width" value="0.2" units="cm"/>
      <inkml:brushProperty name="height" value="0.2" units="cm"/>
    </inkml:brush>
  </inkml:definitions>
  <inkml:trace contextRef="#ctx0" brushRef="#br0">65 35 1736,'-7'2'744,"1"-1"-1,0 0 1,-1 0-1,1 0 1,-1-1-1,1 0 1,-13-5 1859,18 5-2575,13-4 453,147-4-407,-145 7-811,0 0 0,1-1 0,-2-1 0,16-4-1,-5-3-1614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7.330"/>
    </inkml:context>
    <inkml:brush xml:id="br0">
      <inkml:brushProperty name="width" value="0.2" units="cm"/>
      <inkml:brushProperty name="height" value="0.2" units="cm"/>
    </inkml:brush>
  </inkml:definitions>
  <inkml:trace contextRef="#ctx0" brushRef="#br0">11 85 3849,'-1'-1'183,"0"-1"0,0 1 1,0 0-1,0-1 0,0 1 1,0-1-1,0 0 0,1 1 1,-1-1-1,1 0 0,-1 1 1,1-1-1,-1 0 0,1 1 0,0-1 1,0 0-1,0 0 0,0 0 1,0 1-1,1-1 0,-1 0 1,0 1-1,1-1 0,-1 0 1,1 0-1,1-1 0,0 0-46,0 1 0,0 0 0,0 0 0,0 0 0,1 0 0,-1 0 0,1 1 0,-1-1 0,1 1-1,0-1 1,0 1 0,-1 0 0,1 0 0,0 0 0,4 0 0,10-3 349,0 1 0,29-2 1,-40 5-440,0 0 0,0 0 0,0 0 0,0 1 0,0 0 1,-1 0-1,1 1 0,0-1 0,-1 1 0,1 0 0,8 6 0,-11-7-46,-1 1 0,0 0-1,0 1 1,0-1 0,0 0-1,0 1 1,0-1 0,-1 1-1,1 0 1,-1-1 0,1 1-1,-1 0 1,0 0 0,0 0-1,-1 0 1,1 0-1,-1 0 1,1 4 0,0 6-2,-1 0 1,-1 0-1,-2 13 0,2-13 6,-1 7 3,0 0-1,2 0 1,0 1-1,5 27 1,-3-36-7,1 0 0,1 0 0,-1-1 0,2 1 1,0-1-1,0 0 0,1 0 0,10 14 0,18 16 8,-26-32 0,0 0 0,0 1 0,-1 0 0,-1 0 0,1 0 0,-2 1 0,1 0 0,-1 0 0,3 13 0,-7-22-1,-1 0 1,0 1-1,0-1 1,0 1-1,0-1 0,0 1 1,0-1-1,-1 1 1,1-1-1,-1 0 0,1 1 1,-1-1-1,0 0 1,0 1-1,0-1 1,-3 4-1,1-3 9,0 1 0,0-1 0,0 0 0,0 0 0,0 0 0,-1 0 0,0-1 0,-7 5 0,5-4-5,-1 0 0,1 0 1,-1-1-1,0 0 0,0 0 0,0 0 0,0-1 1,0 0-1,0-1 0,0 1 0,-13-2 1,19 1-73,0 0 1,-1 0 0,1-1-1,-1 1 1,1 0 0,-1-1-1,1 1 1,0-1 0,-1 1-1,1-1 1,0 0-1,0 1 1,-1-1 0,1 0-1,0 0 1,0 0 0,0 0-1,0 0 1,0 0 0,0 0-1,0-1 1,0 1 0,1 0-1,-1 0 1,0-1 0,1 1-1,-1 0 1,1-1 0,-1 1-1,1-1 1,0 1 0,0 0-1,0-1 1,-1 1 0,1-1-1,0 1 1,1-1 0,-1 1-1,0-1 1,0 1 0,1 0-1,-1-1 1,1 1 0,0-2-1,3-7-883,0 0 0,0 1 0,1-1 0,12-15 0,13-16-2000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7.685"/>
    </inkml:context>
    <inkml:brush xml:id="br0">
      <inkml:brushProperty name="width" value="0.2" units="cm"/>
      <inkml:brushProperty name="height" value="0.2" units="cm"/>
    </inkml:brush>
  </inkml:definitions>
  <inkml:trace contextRef="#ctx0" brushRef="#br0">249 154 648,'7'-6'623,"7"-6"837,23-28 1,-34 38-1213,-1-1-1,0 0 1,0 1 0,0-1 0,0 0 0,-1 0-1,1-1 1,-1 1 0,0 0 0,1 0 0,-2-1 0,1 1-1,0 0 1,-1-1 0,1 1 0,-1-1 0,0-5 0,-1 8-166,1-1 1,-1 0 0,1 0-1,-1 1 1,0-1 0,0 0-1,0 1 1,0-1 0,0 1 0,0-1-1,0 1 1,0-1 0,0 1-1,-1 0 1,1 0 0,-1-1-1,1 1 1,-1 0 0,1 0 0,-1 1-1,0-1 1,1 0 0,-1 0-1,0 1 1,0-1 0,0 1 0,1 0-1,-1-1 1,0 1 0,0 0-1,0 0 1,0 0 0,-2 1-1,0-1-68,-1 1-1,1-1 1,0 1-1,0 0 0,0 1 1,0-1-1,0 1 1,0 0-1,0 0 0,0 0 1,0 0-1,1 0 0,-5 5 1,2 0-29,1 0 1,-1 0-1,1 0 1,1 1-1,0-1 1,0 1-1,0 1 1,1-1-1,0 0 0,1 1 1,-3 14-1,0 10-22,0 57 0,5-68 38,-1-3 0,1 1 15,-1 0 0,0-1 0,-2 1-1,-9 36 1,11-52-3,0 0 0,-1 0 0,0 0 0,0 0-1,0 0 1,0 0 0,-1-1 0,1 1-1,-1-1 1,0 1 0,0-1 0,-1 0 0,1 0-1,0 0 1,-1-1 0,0 1 0,1-1 0,-1 0-1,0 0 1,0 0 0,-1-1 0,1 1 0,0-1-1,0 0 1,-1 0 0,1 0 0,-6-1 0,8 1 3,1-1 0,-1 0 0,0 0 0,0 0 0,1 0 0,-1 0 1,0-1-1,0 1 0,1 0 0,-1-1 0,0 1 0,1-1 1,-1 0-1,1 0 0,-1 1 0,1-1 0,-1 0 0,1 0 0,-1 0 1,1-1-1,0 1 0,-2-1 0,2-1 13,0 1-1,0 0 1,0-1 0,0 1-1,0-1 1,0 1 0,1-1-1,-1 0 1,1 1 0,-1-1-1,1 1 1,0-1 0,0-2-1,2-8 68,0 1 0,0 0 0,1-1 0,8-21 0,-5 19-175,0-1 0,1 1-1,1 0 1,1 1 0,0 0 0,0 0 0,1 1 0,1 0 0,1 1 0,-1 0 0,2 1 0,0 0-1,0 1 1,1 1 0,0 0 0,0 1 0,1 0 0,19-7 0,9 2-2206,0 3-205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7.902"/>
    </inkml:context>
    <inkml:brush xml:id="br0">
      <inkml:brushProperty name="width" value="0.2" units="cm"/>
      <inkml:brushProperty name="height" value="0.2" units="cm"/>
    </inkml:brush>
  </inkml:definitions>
  <inkml:trace contextRef="#ctx0" brushRef="#br0">85 0 2697,'-21'16'1240,"1"-2"224,4-3-696,3-3 97,1-1 231,10-9-856,2 0-128,0 1-272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8.527"/>
    </inkml:context>
    <inkml:brush xml:id="br0">
      <inkml:brushProperty name="width" value="0.2" units="cm"/>
      <inkml:brushProperty name="height" value="0.2" units="cm"/>
    </inkml:brush>
  </inkml:definitions>
  <inkml:trace contextRef="#ctx0" brushRef="#br0">0 11 1952,'16'-3'166,"-8"1"211,-1 0 0,1 1 0,-1 0 0,1 0 0,0 1 0,0 0 0,-1 0 0,1 1 0,0 0 0,7 2 0,-13-2-316,0 0 0,0-1 0,0 1 0,1 0-1,-1 1 1,-1-1 0,1 0 0,0 1-1,0-1 1,0 1 0,-1-1 0,1 1 0,-1 0-1,1-1 1,-1 1 0,0 0 0,0 0 0,2 3-1,-2-2-26,0 1 0,-1-1 0,1 1-1,0-1 1,-1 1 0,0 0 0,0-1-1,0 1 1,0-1 0,-2 7 0,-2 6-41,-1 0 0,0 0 1,-1 0-1,-9 15 1,9-18 73,-9 17-55,8-17-9,0-1 1,1 1-1,1 1 0,0-1 0,0 1 1,2 0-1,-3 17 0,6-30-1,-1 0-1,1 0 0,0 0 1,0 0-1,0 0 0,0 0 0,0 0 1,0 0-1,1 0 0,-1 0 1,0 0-1,0 0 0,1 0 0,-1 0 1,0 0-1,1 0 0,-1 0 1,1 0-1,0 0 0,-1 0 1,1-1-1,-1 1 0,1 0 0,0 0 1,0-1-1,-1 1 0,1-1 1,0 1-1,0 0 0,0-1 1,0 0-1,0 1 0,0-1 0,0 1 1,0-1-1,0 0 0,0 0 1,0 0-1,0 0 0,0 1 0,0-1 1,0 0-1,0-1 0,0 1 1,0 0-1,0 0 0,0 0 1,0-1-1,0 1 0,0 0 0,1-2 1,6 0 9,-1-1 1,0 0-1,0-1 1,0 0-1,8-5 0,36-30 32,-35 25-35,0 1-1,1 1 1,0 1 0,1 0-1,0 1 1,29-11-1,-45 21-7,0-1-1,0 1 0,0 0 0,-1 0 0,1 0 0,0 0 1,0 0-1,0 0 0,0 0 0,0 1 0,-1-1 1,1 1-1,0-1 0,0 1 0,-1 0 0,1-1 0,0 1 1,-1 0-1,1 0 0,-1 0 0,1 1 0,-1-1 1,0 0-1,1 0 0,-1 1 0,0-1 0,0 1 0,0-1 1,0 1-1,0 0 0,0-1 0,0 1 0,0 3 1,4 6 4,-1 1 1,-1 0 0,5 23 0,-7-26 6,2 4 22,-1 0 0,0 17-1,-2-26-157,0 0 0,0 0-1,-1 0 1,0 0 0,1 0-1,-1 0 1,-1 0 0,1 0-1,0-1 1,-1 1 0,-3 5-1,-10 8-1030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8.670"/>
    </inkml:context>
    <inkml:brush xml:id="br0">
      <inkml:brushProperty name="width" value="0.2" units="cm"/>
      <inkml:brushProperty name="height" value="0.2" units="cm"/>
    </inkml:brush>
  </inkml:definitions>
  <inkml:trace contextRef="#ctx0" brushRef="#br0">1 29 304,'27'-28'0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8.838"/>
    </inkml:context>
    <inkml:brush xml:id="br0">
      <inkml:brushProperty name="width" value="0.2" units="cm"/>
      <inkml:brushProperty name="height" value="0.2" units="cm"/>
    </inkml:brush>
  </inkml:definitions>
  <inkml:trace contextRef="#ctx0" brushRef="#br0">0 36 1808,'4'-18'1689,"0"9"-225,4 2-144,2 6-527,6 5-145,1 9-280,8 12-40,4 12-104,4 15-8,-3 6-64,-3 14-40,-11-3-56,-18 13-88,-12-4-504,-19 18-1297,-10 1 169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9.099"/>
    </inkml:context>
    <inkml:brush xml:id="br0">
      <inkml:brushProperty name="width" value="0.2" units="cm"/>
      <inkml:brushProperty name="height" value="0.2" units="cm"/>
    </inkml:brush>
  </inkml:definitions>
  <inkml:trace contextRef="#ctx0" brushRef="#br0">10 149 6417,'-9'8'1289,"37"-18"647,31-12-1864,45-5-104,16 2 56,38-4 0,-10 11-8,27 3 0,-22 7-8,5 5-136,-29 8-272,0 6-1560,-36 10 303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09.822"/>
    </inkml:context>
    <inkml:brush xml:id="br0">
      <inkml:brushProperty name="width" value="0.2" units="cm"/>
      <inkml:brushProperty name="height" value="0.2" units="cm"/>
    </inkml:brush>
  </inkml:definitions>
  <inkml:trace contextRef="#ctx0" brushRef="#br0">0 522 6961,'0'-1'111,"0"0"0,0 0 0,0 0 0,0 0 0,0 0 0,1 0 0,-1 0-1,0 0 1,0 0 0,1 0 0,-1 0 0,1 0 0,-1 0 0,1 0-1,-1 0 1,1 0 0,-1 0 0,1 1 0,0-1 0,0 0 0,-1 0 0,1 1-1,0-1 1,0 0 0,0 1 0,0-1 0,0 1 0,0-1 0,0 1-1,0-1 1,0 1 0,0 0 0,0 0 0,0-1 0,0 1 0,0 0 0,0 0-1,2 0 1,8 0-265,-1-1-1,1 2 1,13 1-1,-4 0 410,606-20-312,-480 9 58,684-39 7,275-11-32,144 1 20,71-28 58,-967 58-20,511-36 357,-485 43-111,542-13 560,-7 27 461,-830 7-692,-106 0-799,0-1-1,0-1 0,-26-7 1,31 5-1052,0-1 0,-24-11 0,9 2-1403,-8-1-264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28:10.852"/>
    </inkml:context>
    <inkml:brush xml:id="br0">
      <inkml:brushProperty name="width" value="0.2" units="cm"/>
      <inkml:brushProperty name="height" value="0.2" units="cm"/>
    </inkml:brush>
  </inkml:definitions>
  <inkml:trace contextRef="#ctx0" brushRef="#br0">4 729 6129,'-1'3'142,"0"0"-1,1-1 1,-1 1 0,1 0-1,-1-1 1,1 1-1,0 0 1,0 0-1,1-1 1,-1 1 0,0 0-1,1 0 1,0-1-1,-1 1 1,1-1 0,0 1-1,0-1 1,1 1-1,-1-1 1,0 1-1,1-1 1,0 0 0,-1 0-1,1 0 1,0 0-1,0 0 1,0 0-1,0 0 1,0-1 0,3 2-1,0 0 51,1-1-1,-1 0 1,1 0-1,-1-1 1,1 1 0,-1-1-1,1 0 1,0-1-1,0 1 1,-1-1-1,1 0 1,0-1 0,9-1-1,16-5 256,-1-2 0,0 0 0,-1-2 0,35-18 0,107-68-57,-163 92-380,339-235-755,-285 189-663,-2-3-1,75-88 1,-2-20-1799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4:32.772"/>
    </inkml:context>
    <inkml:brush xml:id="br0">
      <inkml:brushProperty name="width" value="0.2" units="cm"/>
      <inkml:brushProperty name="height" value="0.2" units="cm"/>
    </inkml:brush>
  </inkml:definitions>
  <inkml:trace contextRef="#ctx0" brushRef="#br0">1 1 3505,'7'1'2584,"-10"-2"-2256</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0:38.510"/>
    </inkml:context>
    <inkml:brush xml:id="br0">
      <inkml:brushProperty name="width" value="0.2" units="cm"/>
      <inkml:brushProperty name="height" value="0.2" units="cm"/>
    </inkml:brush>
  </inkml:definitions>
  <inkml:trace contextRef="#ctx0" brushRef="#br0">6 1665 5457,'-2'20'1323,"1"-12"-988,0 0 1,0 0-1,1 0 0,0 1 0,2 11 0,-2-17-327,1-1 0,0 1 0,-1-1 0,1 0 0,0 0 0,1 1 0,-1-1 0,0 0 0,1 0 0,-1 0 0,1 0 0,-1-1 0,1 1 0,0 0-1,0-1 1,0 1 0,0-1 0,0 1 0,0-1 0,0 0 0,0 0 0,1 0 0,2 1 0,6 0 5,-1 1 0,0-2 1,1 1-1,0-1 0,-1-1 0,1 0 0,-1-1 1,1 0-1,-1 0 0,1-1 0,15-5 1,2-2 78,0-1 1,-1-2 0,32-18-1,13-12 257,105-82-1,62-75 148,-208 172-452,-3 3-6,484-400 330,124-22-414,-442 333-1879,318-133 1,-296 165-558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0:39.788"/>
    </inkml:context>
    <inkml:brush xml:id="br0">
      <inkml:brushProperty name="width" value="0.2" units="cm"/>
      <inkml:brushProperty name="height" value="0.2" units="cm"/>
    </inkml:brush>
  </inkml:definitions>
  <inkml:trace contextRef="#ctx0" brushRef="#br0">1 127 976,'39'-2'1361,"-32"1"-1288,-1 1 0,0 0 0,1 0-1,-1 0 1,10 2 0,18 6 277,-24-6-318,0 1-1,0-1 0,11 0 0,312-6 389,4-25-316,-220 17-100,917-77-838,-953 81 227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0:40.489"/>
    </inkml:context>
    <inkml:brush xml:id="br0">
      <inkml:brushProperty name="width" value="0.2" units="cm"/>
      <inkml:brushProperty name="height" value="0.2" units="cm"/>
    </inkml:brush>
  </inkml:definitions>
  <inkml:trace contextRef="#ctx0" brushRef="#br0">26 810 3153,'-21'-18'2311,"16"12"-1171,17 13-576,18 17-643,33 32-1,-44-38 113,0 0-1,1-1 1,1-1 0,1-1 0,32 18 0,-46-30 35,0-1 1,0 0 0,0 0 0,0 0 0,0-1 0,0 0 0,1-1-1,-1 0 1,0 0 0,0-1 0,1 0 0,-1 0 0,0-1 0,9-2-1,11-6 236,0 0-1,40-22 1,34-24 92,109-79 1,86-84-311,-237 174-48,314-283-90,-336 292-1713,81-58 0,-74 66-526</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0:42.017"/>
    </inkml:context>
    <inkml:brush xml:id="br0">
      <inkml:brushProperty name="width" value="0.2" units="cm"/>
      <inkml:brushProperty name="height" value="0.2" units="cm"/>
    </inkml:brush>
  </inkml:definitions>
  <inkml:trace contextRef="#ctx0" brushRef="#br0">3774 972 2473,'-8'-8'3321,"8"7"-3218,-10-21 478,10 21-452,-7-14 127,-1 0 1,0 0 0,-1 1 0,0 1-1,-1-1 1,-15-14 0,-79-68 520,62 58-383,-123-121 1272,-38-35-189,163 161-1333,-1 2 0,-1 1 1,-72-36-1,57 40-146,-1 2 0,0 3 0,-99-21 0,-192-10-104,252 43 91,0 5 0,-1 3-1,-183 24 1,193-8-18,1 4 1,-153 54-1,173-46-16,1 3 0,1 2 0,1 4 0,-58 43 0,35-11-34,2 3-1,-99 108 1,121-108 42,4 3 0,2 2 0,-57 104 0,75-109 5,3 0 1,3 3 0,4 0 0,-21 81 0,38-107 0,2 1-1,2 0 1,2 0 0,2 1 0,2-1 0,10 90 0,6-39-92,5-1-1,5-1 1,43 117 0,-29-110-195,5-2 1,4-2 0,88 139-1,-101-189 190,1-2 0,3-1 0,2-2 0,2-2 0,2-1 0,1-3 0,67 46 0,-63-57 64,1-1 0,1-3 0,1-2 1,1-3-1,1-1 0,1-3 0,93 14 0,-59-18-112,0-3 0,0-5 0,1-3 0,162-21 0,-162 6 67,-1-4 0,-1-4 0,0-4-1,-2-3 1,97-49 0,-93 35 147,-2-4 0,137-98 0,-126 65 298,-4-5 1,-3-4-1,-5-4 1,84-114 0,70-148 567,-29-17-462,-46 42-373,-117 220-112,35-120 0,-72 190 43,-2 1 0,-2-1 0,-1-1 0,-2 0 0,-1-47 1,-4 69 37,-1-1 1,-1 1 0,-1 0 0,-1-1-1,-1 1 1,0 1 0,-1-1 0,-1 1-1,-1 0 1,-1 0 0,0 1-1,-15-20 1,8 17 44,0 1 0,-1 0 0,-1 1 1,-1 1-1,-40-27 0,22 20-6,-1 3 0,-67-28 0,28 21-342,-2 3 1,0 4 0,-1 3-1,-125-11 1,136 24-668,-1 4 0,0 2-1,-79 13 1,2 13-1636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0:42.884"/>
    </inkml:context>
    <inkml:brush xml:id="br0">
      <inkml:brushProperty name="width" value="0.2" units="cm"/>
      <inkml:brushProperty name="height" value="0.2" units="cm"/>
    </inkml:brush>
  </inkml:definitions>
  <inkml:trace contextRef="#ctx0" brushRef="#br0">4558 957 7458,'9'-2'418,"0"-2"1,-1 1 0,1-1 0,-1 0 0,0-1 0,0 0 0,-1 0 0,0-1-1,1 1 1,-2-2 0,12-12 0,-17 18-420,-1 0 1,1 0-1,-1 0 0,1 0 0,-1 0 1,1 0-1,-1 0 0,0 0 0,1 0 1,-1 0-1,0 0 0,0 0 1,0 0-1,0 0 0,0 0 0,0 0 1,0 0-1,0 0 0,-1 0 0,1 0 1,0 0-1,-1 0 0,1 0 0,-1 0 1,1 0-1,-1 0 0,1 0 1,-1 0-1,1 0 0,-1 0 0,0 0 1,0 1-1,1-1 0,-3-1 0,-2-2-4,0 1-1,0-1 0,-1 1 0,-10-5 0,-9-2-18,-1 0-1,1 2 0,-33-5 0,-91-9-53,-256-3-19,-3 22 60,378 3 35,-203 2-21,-248 35 1,318-12-18,2 6 1,-268 92 0,278-65 6,2 6 0,3 7 0,-148 98 0,95-37 13,-289 249-1,396-298 28,4 4 0,-82 107 0,136-152-7,2 2 0,3 2 0,1 0 0,2 2 0,-31 84 0,46-102-4,3 1 0,0 0 0,2 0-1,1 0 1,2 1 0,0 46 0,6-40-22,0-1-1,3 1 1,1-1-1,2 0 1,14 39-1,9 3-187,3-2-1,3-1 1,3-2-1,4-2 1,61 76-1,-68-100 97,2-2-1,2-2 0,2-2 0,1-1 1,2-3-1,2-2 0,2-2 1,57 30-1,-47-35 65,1-1 0,1-4 0,70 18 1,-44-20-224,160 18 1,-133-32-156,1-5 1,185-19-1,-191 4 412,0-4-1,-1-5 1,-1-5 0,-1-5 0,170-73 0,-176 57 559,-2-4 0,-3-4 1,104-78-1,158-175 1098,-28-33-718,-191 182-754,-7-6 0,144-233 1,-121 113 124,-136 241-185,-2-2 0,-2 0 0,-2-2 0,13-73-1,-25 97-71,-1 1 1,0-1-1,-2 1 0,0-1 0,-2 1 0,-1 0 0,-1 0 0,0 0 0,-2 1 0,-1-1 0,0 2 0,-2-1 0,0 1 0,-26-37 0,-1 7-71,-3 2 1,-2 1-1,-2 2 1,-62-50 0,-156-106-474,-300-146-1441,-24 37-1401,181 116 468</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0:06.517"/>
    </inkml:context>
    <inkml:brush xml:id="br0">
      <inkml:brushProperty name="width" value="0.2" units="cm"/>
      <inkml:brushProperty name="height" value="0.2" units="cm"/>
    </inkml:brush>
  </inkml:definitions>
  <inkml:trace contextRef="#ctx0" brushRef="#br0">0 1440 2184,'7'5'321,"0"0"-1,0 0 1,0 0-1,0-1 0,12 5 1,12 7-314,-9 0 202,-1 0 0,-1 2 1,-1 0-1,0 1 0,-2 1 0,23 32 0,37 41 1008,-76-91-1114,1 0 0,-1-1 1,1 1-1,0-1 0,0 1 0,0-1 1,0 0-1,0 1 0,0-1 1,0 0-1,0-1 0,0 1 0,0 0 1,1 0-1,-1-1 0,0 0 0,0 1 1,1-1-1,-1 0 0,0 0 1,1 0-1,-1 0 0,0-1 0,1 1 1,-1-1-1,0 1 0,0-1 0,0 0 1,3-1-1,4-3 194,0-1 1,-1 1-1,0-1 0,0-1 1,9-10-1,0 1-167,203-191 773,-142 131-801,269-273 117,112-74-153,74 21-50,-479 363-12,29-21 22,111-77 325,-216 159-307,-2 5-31,-22 20-77,43-44-167,0-1 0,0 1 0,0 0 0,0-1 0,0 1 0,-1-1 0,1 0-1,-1 0 1,0-1 0,1 1 0,-1-1 0,0 0 0,0 0 0,0 0 0,-6 1 0,-2-3-2309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0:28.964"/>
    </inkml:context>
    <inkml:brush xml:id="br0">
      <inkml:brushProperty name="width" value="0.2" units="cm"/>
      <inkml:brushProperty name="height" value="0.2" units="cm"/>
    </inkml:brush>
  </inkml:definitions>
  <inkml:trace contextRef="#ctx0" brushRef="#br0">1144 286 992,'-31'-31'1152,"28"26"-1111,-1 0 1,0 1-1,0-1 0,-1 1 1,0 0-1,1 1 1,-1-1-1,0 1 0,-7-3 1,3 2 140,-1 1 1,0 1-1,0 0 0,-1 0 1,1 1-1,0 0 1,0 1-1,-1 0 0,-17 2 1,-10 4 130,-45 13 1,71-16-333,-45 12 44,1 2-1,-74 35 0,101-38-11,1 1 1,1 1-1,0 2 0,1 1 0,-46 43 0,45-35-5,1 1 0,-30 42-1,48-57-7,-1 0 0,2 1-1,0 0 1,1 1 0,0-1-1,1 1 1,0 0 0,-3 23-1,5-12 1,2 0 0,0 0 0,1 0 0,2 0 0,8 45 0,42 125-1,-32-132 1,19 113 0,-1 398 17,2 12-9,-26-480-8,75 605 402,-72-396-283,-20 2-61,1-215-38,-3 58 17,-7 0 0,-7-1 0,-6-1-1,-59 197 1,73-319-32,-185 665 54,189-673-53,-58 252 20,49-194 67,-6 110 0,2 671 1684,43-544-1318,-14-249-381,-4 0 1,-3 1-1,-10 109 1,-4-65 1,-23 309 109,35-409-165,1 0 1,0 1-1,1-1 1,2 0-1,0 0 1,1 0-1,1 0 1,1-1-1,0 0 0,1-1 1,12 20-1,0-4-58,97 161 399,-93-160-145,1-1 0,2-2 0,44 42 0,-44-49-148,61 42-1,-71-57-60,0-1 1,0 0-1,1-1 0,0 0 1,33 7-1,132 14 40,-130-23-41,0 2 0,87 26 0,-90-17-2,-17-4 7,35 7 0,-56-18-12,0 0-1,1 0 1,-1-1-1,0-1 1,1 0 0,20-3-1,-23 2-2,10-2-2,0-1 0,0 0 0,20-8 0,-36 10 1,1 1 1,-1-1 0,1 0-1,-1-1 1,0 1-1,0-1 1,0 0 0,0 0-1,0 0 1,-1 0-1,1-1 1,-1 1 0,0-1-1,0 0 1,0 0-1,-1 0 1,0 0 0,4-9-1,17-57 71,-4-1 0,-3-1 0,8-75 0,-23 108 212,-2 1-1,-10-71 1,-1-24-166,11 60-98,4 0 1,3 0 0,28-128-1,-16 118 56,31-123 88,100-401-98,-10 65-31,-24 102-14,-94 341 356,-5 0 1,-4-1-1,-1-156 0,0-139-43,0 1-286,-29 91 51,3 108-76,2-297-52,-14 34-8,0 54-98,30 66-33,1 146-24,-22-211 1,1 249 202,-43-465-700,54 511 227,-24-136 0,13 149 231,-6-140 1,19 159 58,-3 0 0,-4 1 0,-3 0 0,-3 1 0,-27-74 1,34 126 49,-1 0 0,0 1 1,-1 0-1,-2 1 1,0 0-1,-1 1 1,0 1-1,-2 1 0,0 0 1,-1 1-1,-1 1 1,0 0-1,-1 2 0,-1 0 1,0 1-1,0 2 1,-1 0-1,-1 1 1,1 1-1,-27-5 0,41 11-252,0 1 0,0 1 0,0-1-1,-1 1 1,1 1 0,0 0 0,0 0 0,-12 3-1,-20 9-2057</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36.461"/>
    </inkml:context>
    <inkml:brush xml:id="br0">
      <inkml:brushProperty name="width" value="0.2" units="cm"/>
      <inkml:brushProperty name="height" value="0.2" units="cm"/>
    </inkml:brush>
  </inkml:definitions>
  <inkml:trace contextRef="#ctx0" brushRef="#br0">0 445 120,'0'8'824,"10"6"2273,7-11-2153,16-11-104,57-41-376,-25-11-144,11 0-184,22-19-184,3 6-408,12-7-904,-20 19 64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37.125"/>
    </inkml:context>
    <inkml:brush xml:id="br0">
      <inkml:brushProperty name="width" value="0.2" units="cm"/>
      <inkml:brushProperty name="height" value="0.2" units="cm"/>
    </inkml:brush>
  </inkml:definitions>
  <inkml:trace contextRef="#ctx0" brushRef="#br0">0 186 400,'16'0'544,"13"-7"-104,48-21-56,-28-2-120,5-3-160,19-12-480,-2 3 80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37.635"/>
    </inkml:context>
    <inkml:brush xml:id="br0">
      <inkml:brushProperty name="width" value="0.2" units="cm"/>
      <inkml:brushProperty name="height" value="0.2" units="cm"/>
    </inkml:brush>
  </inkml:definitions>
  <inkml:trace contextRef="#ctx0" brushRef="#br0">1 172 488,'1'0'256,"6"0"-32,4 4-40,-10-4-192,2 0 88,2 0 72,3-2 72,16-3 8,64-33-24,-39 4-176,24-14-408,0-1-8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4:33.148"/>
    </inkml:context>
    <inkml:brush xml:id="br0">
      <inkml:brushProperty name="width" value="0.2" units="cm"/>
      <inkml:brushProperty name="height" value="0.2" units="cm"/>
    </inkml:brush>
  </inkml:definitions>
  <inkml:trace contextRef="#ctx0" brushRef="#br0">23 1 6281,'-8'31'1113,"-1"0"-1113,3-20-1353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38.014"/>
    </inkml:context>
    <inkml:brush xml:id="br0">
      <inkml:brushProperty name="width" value="0.2" units="cm"/>
      <inkml:brushProperty name="height" value="0.2" units="cm"/>
    </inkml:brush>
  </inkml:definitions>
  <inkml:trace contextRef="#ctx0" brushRef="#br0">1 216 5441,'9'-21'1769,"-3"-4"167,20-13-1432,16 0-1000,34-9-1480,10 1 255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38.252"/>
    </inkml:context>
    <inkml:brush xml:id="br0">
      <inkml:brushProperty name="width" value="0.2" units="cm"/>
      <inkml:brushProperty name="height" value="0.2" units="cm"/>
    </inkml:brush>
  </inkml:definitions>
  <inkml:trace contextRef="#ctx0" brushRef="#br0">0 77 1888,'42'-34'-48,"3"-8"617</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40.956"/>
    </inkml:context>
    <inkml:brush xml:id="br0">
      <inkml:brushProperty name="width" value="0.2" units="cm"/>
      <inkml:brushProperty name="height" value="0.2" units="cm"/>
    </inkml:brush>
  </inkml:definitions>
  <inkml:trace contextRef="#ctx0" brushRef="#br0">279 1 4705,'-11'8'582,"9"-7"-499,0 0 1,1 1 0,-1-1 0,0 0-1,1 1 1,-1-1 0,0 1-1,1 0 1,0 0 0,-1-1 0,1 1-1,0 0 1,0 0 0,0 0 0,0 0-1,0 0 1,1 0 0,-2 4-1,-12 95-471,-8 42 203,-23 44 109,-10 49 62,42-164 70,-6 97 1,19-168-58,1-1 1,-1 1 0,0-1-1,0 1 1,0-1 0,0 1-1,-1-1 1,1 1 0,0-1 0,0 1-1,0-1 1,0 1 0,0-1-1,-1 1 1,1-1 0,0 1-1,0-1 1,-1 0 0,1 1-1,0-1 1,-1 1 0,1-1-1,0 0 1,-1 1 0,1-1-1,-1 0 1,1 1 0,-1-1-1,1 0 1,0 0 0,-1 0 0,1 1-1,-2-1 1,1 0-2,0 0 0,-1 0 0,1-1 0,-1 1 0,1 0 0,0-1 1,-1 1-1,1-1 0,0 1 0,-1-1 0,-1-1 0,-4-3-4,1 1 1,1-1-1,-10-9 1,2-2-47,18 17-25,32 29 51,-28-23 74,8 8-25,-9-6-7,2-1 1,-1-1 0,1 1 0,0-1 0,1-1 0,-1 0 0,15 5-1,-8-5-297,0-1-1,1-1 0,31 4 0,8-4-631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45.823"/>
    </inkml:context>
    <inkml:brush xml:id="br0">
      <inkml:brushProperty name="width" value="0.2" units="cm"/>
      <inkml:brushProperty name="height" value="0.2" units="cm"/>
    </inkml:brush>
  </inkml:definitions>
  <inkml:trace contextRef="#ctx0" brushRef="#br0">359 4 4329,'-8'-3'3278,"8"3"-3223,-10 20 74,3-2 106,-18 43 175,-20 70 1,-131 519-117,174-640-259,-17 49-953,17-54 651,0-1-1,0 1 0,-1-1 1,0 0-1,0 1 0,0-2 0,0 1 1,0 0-1,-7 5 0,-23 8-1984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46.050"/>
    </inkml:context>
    <inkml:brush xml:id="br0">
      <inkml:brushProperty name="width" value="0.2" units="cm"/>
      <inkml:brushProperty name="height" value="0.2" units="cm"/>
    </inkml:brush>
  </inkml:definitions>
  <inkml:trace contextRef="#ctx0" brushRef="#br0">1 66 7066,'44'4'1400,"21"-8"720,0-14-2096,20 1-64,-6 6 24,-2 1-264,-16 4-256,-3 3-760,-15 3-713,-1 3-87,-16-1-697</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46.270"/>
    </inkml:context>
    <inkml:brush xml:id="br0">
      <inkml:brushProperty name="width" value="0.2" units="cm"/>
      <inkml:brushProperty name="height" value="0.2" units="cm"/>
    </inkml:brush>
  </inkml:definitions>
  <inkml:trace contextRef="#ctx0" brushRef="#br0">53 5 4617,'-30'5'1312,"9"-4"265,19 6-1233,12 2-264,7-1-40,15-3 64,4-1 0,12-4 0,1-6-16,16-3-616,-7-6-1137,2 1 145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46.668"/>
    </inkml:context>
    <inkml:brush xml:id="br0">
      <inkml:brushProperty name="width" value="0.2" units="cm"/>
      <inkml:brushProperty name="height" value="0.2" units="cm"/>
    </inkml:brush>
  </inkml:definitions>
  <inkml:trace contextRef="#ctx0" brushRef="#br0">1 0 5993,'4'3'426,"0"-1"0,1 0-1,0 0 1,-1 0 0,1 0-1,0-1 1,6 1 0,4 0-565,0 0 1,21-2-1,-25 0 394,14-1-241,46-8 0,2 0 7,-59 8-23,0 2 0,0-1 0,0 2 1,0 0-1,0 0 0,23 9 0,-33-10-1,0 0 1,0 1 0,-1 0 0,1-1 0,0 2-1,-1-1 1,0 0 0,1 1 0,-1-1-1,0 1 1,0 0 0,-1 0 0,1 0-1,-1 0 1,1 1 0,-1-1 0,0 1 0,0-1-1,0 1 1,-1 0 0,1 0 0,-1 0-1,0 0 1,0 0 0,-1 0 0,1 0 0,-1 5-1,0 2 3,-1 0 0,-1 0-1,0 0 1,-1 0 0,0 0-1,-1 0 1,0 0 0,0-1-1,-1 0 1,-9 13 0,-10 15 47,-36 41 0,49-65-28,-28 31 41,27-33-43,1 0 1,1 1 0,0 0 0,0 1 0,1 0 0,1 0 0,-7 17-1,14-30-15,1 0 0,0 0 0,-1 0-1,1 0 1,0 0 0,-1 0-1,1 1 1,0-1 0,0 0 0,0 0-1,0 0 1,0 0 0,0 0 0,0 0-1,1 0 1,-1 0 0,0 0-1,1 0 1,-1 0 0,0 0 0,1 0-1,-1 0 1,1 0 0,0 0 0,-1 0-1,2 1 1,0-1 3,0 0 1,0 0-1,0 0 0,0 0 1,0 0-1,0 0 0,0-1 1,0 1-1,0-1 0,0 1 1,0-1-1,4 0 0,6 0 26,1-1 0,-1 0 0,21-5 0,34-10-59,115-22 337,-142 31-766,0 3 1,65 1-1,-85 2-1381,-2-7-181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46.902"/>
    </inkml:context>
    <inkml:brush xml:id="br0">
      <inkml:brushProperty name="width" value="0.2" units="cm"/>
      <inkml:brushProperty name="height" value="0.2" units="cm"/>
    </inkml:brush>
  </inkml:definitions>
  <inkml:trace contextRef="#ctx0" brushRef="#br0">6 89 6025,'-5'11'3009,"22"-8"-2929,18-4-72,5-4 64,10-3 16,2-3-24,10-6-16,-11 2-32,6 3-336,-12 1-336,1 0-736,-9 4-497,5 3-391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47.129"/>
    </inkml:context>
    <inkml:brush xml:id="br0">
      <inkml:brushProperty name="width" value="0.2" units="cm"/>
      <inkml:brushProperty name="height" value="0.2" units="cm"/>
    </inkml:brush>
  </inkml:definitions>
  <inkml:trace contextRef="#ctx0" brushRef="#br0">1 38 3713,'0'13'1040,"1"-2"232,1-5-968,3 4-288,1-2-8,4-4 24,2 3-16,9-4 0,2-3 8,17-2 0,4-4 0,15-8 8,1-2-16,9-5-368,-7 1-952,1-1 184</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47.624"/>
    </inkml:context>
    <inkml:brush xml:id="br0">
      <inkml:brushProperty name="width" value="0.2" units="cm"/>
      <inkml:brushProperty name="height" value="0.2" units="cm"/>
    </inkml:brush>
  </inkml:definitions>
  <inkml:trace contextRef="#ctx0" brushRef="#br0">1 58 4361,'3'-10'2865,"10"7"-2481,12 5-272,10-1-80,14 1 24,3-4 8,13-3-8,-5-2-16,5-1-8,-12-2-16,-4 1-24,-15 2-160,-7 6-584,-16 1-449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4:35.313"/>
    </inkml:context>
    <inkml:brush xml:id="br0">
      <inkml:brushProperty name="width" value="0.2" units="cm"/>
      <inkml:brushProperty name="height" value="0.2" units="cm"/>
    </inkml:brush>
  </inkml:definitions>
  <inkml:trace contextRef="#ctx0" brushRef="#br0">3594 581 6097,'-3'-3'265,"0"0"-1,1 0 1,-1-1-1,1 1 1,-1 0-1,1-1 1,0 0-1,0 1 1,0-1-1,-2-8 1,2 3-18,0-1 1,1 0 0,0-12 0,-2-15-465,2 29 188,-1 0 0,-1 0 0,1 0 0,-1 0 0,-1 1 0,1-1 1,-1 1-1,-1 0 0,1 0 0,-1 0 0,0 1 0,-1 0 0,1 0 0,-1 0 0,-8-6 0,-10-6 113,-1 1-1,-50-27 1,-10 2-54,-2 4 0,-2 3 1,-1 4-1,-2 5 1,-1 3-1,0 4 0,-172-11 1,112 25-67,-1 7 0,1 6 0,0 7 1,-162 38-1,-268 95-91,281-34 91,254-91 26,1 2-1,1 2 1,1 2-1,-49 41 1,57-37-6,1 1 0,2 2-1,1 2 1,2 0 0,2 3 0,-48 86-1,61-95-45,1 2-1,1 0 0,2 1 0,2 0 0,1 0 0,1 1 0,3 0 0,0 0 0,3 1 0,2 45 1,1-60-18,1 1 0,2-1 1,0 0-1,1 1 0,2-2 1,0 1-1,1-1 0,1 0 1,1-1-1,1 0 0,1 0 1,0-1-1,2-1 0,20 22 1,-5-10 8,1-2 0,1-1 0,2-2 1,44 28-1,-22-21 32,2-2 1,66 25-1,-42-25-99,0-4-1,103 19 0,-63-25-344,123 5 1,-25-19-347,0-9 0,253-36 1,-285 12 1438,-1-8-1,346-115 1,-328 74 1779,361-191-1,-459 206-1485,151-117 0,-218 147-747,40-43 0,-62 57-175,-2-2 0,0 1 0,-1-2-1,11-20 1,-20 31-58,0 0 0,-1 0 0,-1 0 0,0 0 0,0-1 0,0 1 0,-2-1-1,1 0 1,-1 0 0,0 1 0,-1-1 0,0 0 0,-1 0 0,0 0 0,0 1 0,-5-17 0,0 9-242,-1 1 0,-1-1 0,0 2 1,-1-1-1,0 1 0,-1 1 0,-1-1 0,-20-19 1,-105-93-2235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47.834"/>
    </inkml:context>
    <inkml:brush xml:id="br0">
      <inkml:brushProperty name="width" value="0.2" units="cm"/>
      <inkml:brushProperty name="height" value="0.2" units="cm"/>
    </inkml:brush>
  </inkml:definitions>
  <inkml:trace contextRef="#ctx0" brushRef="#br0">1 22 6473,'15'24'1377,"4"-14"623,27 1-1872,11 0-120,14-5 40,-1-9-24,7-8-328,-12-8-584,3-7-1129,-16 1-143</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04.405"/>
    </inkml:context>
    <inkml:brush xml:id="br0">
      <inkml:brushProperty name="width" value="0.2" units="cm"/>
      <inkml:brushProperty name="height" value="0.2" units="cm"/>
    </inkml:brush>
  </inkml:definitions>
  <inkml:trace contextRef="#ctx0" brushRef="#br0">0 630 48,'17'14'-4,"-11"-8"372,0 0 1,1-1 0,0 0-1,0 0 1,12 6-1,-17-10-220,1 0 0,0-1 0,-1 1 0,1 0-1,0-1 1,-1 0 0,1 1 0,0-1-1,0 0 1,-1-1 0,1 1 0,0 0 0,0-1-1,-1 1 1,1-1 0,0 0 0,-1 0-1,1 0 1,-1 0 0,1-1 0,3-1 0,18-15 531,-1 0 0,40-41 0,-23 19-385,-29 30-245,203-197 512,-167 157-494,-2-3 0,48-74 0,-84 113-61,-4 5-10,1 0-1,-1 1 1,2-1-1,-1 1 1,1 1-1,0 0 1,12-10-1,-18 16-105,0 1 0,0-1 0,0 1-1,0-1 1,0 1 0,0 0 0,0-1 0,0 1 0,0 0-1,1 0 1,-1 0 0,0 0 0,0 0 0,0 0 0,0 0-1,0 0 1,1 1 0,-1-1 0,0 0 0,0 1 0,0-1-1,0 0 1,0 1 0,2 1 0,-1-1-191,11 4-1622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57.203"/>
    </inkml:context>
    <inkml:brush xml:id="br0">
      <inkml:brushProperty name="width" value="0.2" units="cm"/>
      <inkml:brushProperty name="height" value="0.2" units="cm"/>
    </inkml:brush>
  </inkml:definitions>
  <inkml:trace contextRef="#ctx0" brushRef="#br0">5 1 1328,'0'2'81,"-1"0"0,0 0 0,0 0 0,1 0-1,-1 0 1,1 0 0,0 1 0,0-1 0,0 0-1,0 0 1,0 0 0,0 1 0,0-1 0,1 0-1,-1 0 1,1 0 0,0 0 0,-1 0 0,1 0 0,0 0-1,2 4 1,7 18 23,-6-12-95,3 6 13,-1 0 0,-1 0 0,0 1 0,3 35 0,-6 158 305,-4-144-181,3 0-1,15 108 1,-14-163-295,1 1 0,0-1 0,0 0 0,2 0 1,0-1-1,0 1 0,10 16 0,-1-12-857</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57.623"/>
    </inkml:context>
    <inkml:brush xml:id="br0">
      <inkml:brushProperty name="width" value="0.2" units="cm"/>
      <inkml:brushProperty name="height" value="0.2" units="cm"/>
    </inkml:brush>
  </inkml:definitions>
  <inkml:trace contextRef="#ctx0" brushRef="#br0">2 175 5041,'-1'-2'132,"0"-14"501,1-1 0,1 1 0,0-1-1,6-30 1,-6 44-610,-1 0-1,1 0 0,0 0 0,0 0 1,1 0-1,-1 0 0,1 0 0,-1 1 1,1-1-1,0 1 0,0-1 0,0 1 1,0 0-1,0-1 0,1 1 0,-1 0 1,0 0-1,1 1 0,0-1 0,-1 1 1,1-1-1,0 1 0,0 0 0,0 0 1,0 0-1,0 0 0,0 0 0,0 1 1,0 0-1,0-1 0,1 1 0,-1 0 1,4 1-1,-5-1-20,1 0 0,-1 1 1,0-1-1,1 1 0,-1-1 1,0 1-1,0 0 0,1 0 0,-1 0 1,0 0-1,0 0 0,0 0 0,0 1 1,0-1-1,0 1 0,-1 0 0,1-1 1,0 1-1,-1 0 0,1 0 0,-1 0 1,0 0-1,0 0 0,0 0 0,0 0 1,0 0-1,0 1 0,0-1 1,-1 0-1,1 0 0,-1 1 0,1-1 1,-1 1-1,0 2 0,0 5 8,0 1-1,-1-1 1,0 1 0,-1 0-1,0-1 1,-5 12 0,-2 6 15,4-14-11,1-1-1,0 1 0,1 0 1,-2 16-1,5-26-10,0 0 0,0 0 0,0 0-1,1 0 1,-1 0 0,1 0-1,0 0 1,0 0 0,0 0-1,0-1 1,1 1 0,0 0-1,0-1 1,0 1 0,0-1 0,0 0-1,1 0 1,-1 0 0,6 5-1,10 5 15,0-1 0,0 0 0,2-2 0,-1 0 0,40 13-1,14 8 50,-68-29-52,-1 1 1,1-1-1,-1 1 1,0 0-1,0 0 0,0 0 1,5 5-1,-8-7-4,-1 0 0,1 0 0,0 0-1,-1 0 1,1 0 0,-1 0 0,1 1 0,-1-1-1,1 0 1,-1 0 0,0 0 0,0 1 0,1-1-1,-1 0 1,0 0 0,0 1 0,0-1 0,0 0 0,-1 0-1,1 0 1,0 1 0,0-1 0,-1 0 0,1 0-1,-1 0 1,1 1 0,-1-1 0,1 0 0,-1 0-1,0 0 1,0 0 0,0 1 0,-4 3 28,0 0 0,0 0 0,-1 0 0,1 0-1,-1-1 1,0 0 0,-10 5 0,-49 20 25,57-26-74,-5 3-186,0-1 1,-17 3-1,27-7-16,1-1 0,-1 1 0,1-1 0,-1 1 0,0-1 0,1 0 0,-1 0 0,0 0 0,1 0 0,-1-1 0,1 1 0,-1-1 0,1 1 0,-1-1-1,1 0 1,-1 0 0,1 0 0,-1 0 0,-2-3 0,-3-10-2515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58.037"/>
    </inkml:context>
    <inkml:brush xml:id="br0">
      <inkml:brushProperty name="width" value="0.2" units="cm"/>
      <inkml:brushProperty name="height" value="0.2" units="cm"/>
    </inkml:brush>
  </inkml:definitions>
  <inkml:trace contextRef="#ctx0" brushRef="#br0">0 10 6585,'4'18'958,"0"0"-1,8 17 0,0-5-926,1-1-1,2-1 1,26 39-1,-38-63-23,0 1-1,1 0 0,0-1 1,0 0-1,0 0 0,0 0 1,1 0-1,-1-1 0,1 0 1,0 0-1,0 0 0,0 0 1,0-1-1,1 0 0,-1 0 1,1 0-1,5 1 0,-3-3 10,0 1-1,0-1 1,-1 0-1,1-1 1,0 1-1,0-2 1,-1 1-1,1-1 1,0 0-1,-1-1 1,13-5-1,-2-2 27,-1 0-1,0-1 0,0-1 0,-1-1 1,-1 0-1,0-1 0,-1 0 1,0-1-1,-1-1 0,-1 0 0,-1-1 1,0-1-1,-1 1 0,-1-1 0,0-1 1,7-25-1,-4 101-160,5 18 109,3-1-1,30 73 0,-40-121-40,-6-14-395,0 0-1,1 0 1,1 0 0,0-1 0,0 0 0,1 0 0,13 15-1,1-10-1849</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58.232"/>
    </inkml:context>
    <inkml:brush xml:id="br0">
      <inkml:brushProperty name="width" value="0.2" units="cm"/>
      <inkml:brushProperty name="height" value="0.2" units="cm"/>
    </inkml:brush>
  </inkml:definitions>
  <inkml:trace contextRef="#ctx0" brushRef="#br0">0 9 5385,'23'4'1440,"-1"0"361,8-3-1377,8 7-424,14 0 48,-1-5 40,9-3 0,-10-5-16,6-1-8,-12 0-32,-6-2-360,-15 0-672,-13 5-897</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1:58.482"/>
    </inkml:context>
    <inkml:brush xml:id="br0">
      <inkml:brushProperty name="width" value="0.2" units="cm"/>
      <inkml:brushProperty name="height" value="0.2" units="cm"/>
    </inkml:brush>
  </inkml:definitions>
  <inkml:trace contextRef="#ctx0" brushRef="#br0">27 16 3769,'-6'-6'784,"-7"-4"1232,13 10-1990,0 0 1,-1 0-1,1 0 0,0 1 1,-1-1-1,1 0 0,0 0 1,-1 0-1,1 0 1,0 0-1,0 0 0,-1 1 1,1-1-1,0 0 0,-1 0 1,1 0-1,0 1 1,0-1-1,0 0 0,-1 0 1,1 1-1,0-1 0,0 0 1,0 0-1,0 1 1,-1-1-1,1 0 0,0 1 1,0-1-1,0 0 0,0 0 1,0 1-1,0-1 1,0 0-1,0 1 0,0-1 1,0 0-1,0 1 0,0-1 1,0 0-1,0 1 0,0-1 1,0 0-1,0 1 1,1-1-1,-1 1 0,1 34 72,6 41 0,0-11-40,12 310-945,-18-319-361,2-10-278</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00.007"/>
    </inkml:context>
    <inkml:brush xml:id="br0">
      <inkml:brushProperty name="width" value="0.2" units="cm"/>
      <inkml:brushProperty name="height" value="0.2" units="cm"/>
    </inkml:brush>
  </inkml:definitions>
  <inkml:trace contextRef="#ctx0" brushRef="#br0">632 1 2192,'-1'0'72,"0"0"-1,0 0 1,0 0-1,0 0 0,-1 1 1,1-1-1,0 0 0,0 1 1,0-1-1,0 1 0,0-1 1,0 1-1,0 0 0,0-1 1,0 1-1,0 0 1,0 0-1,0-1 0,1 1 1,-1 0-1,0 0 0,0 0 1,0 2-1,-12 32-287,8-18 368,-21 59 124,-36 76 0,35-102-139,-2-2 0,-1-1 0,-3-2 1,-2-1-1,-56 55 0,74-82-42,-1-1 0,-20 13 0,30-23 20,-1-1 0,1 0 1,-1 0-1,0-1 1,0 0-1,0 0 1,-18 3-1,25-7-53,-1 1-1,0-1 1,0 0 0,-1 0-1,1 0 1,0 0 0,0 0-1,0-1 1,0 1 0,1-1-1,-1 0 1,0 0 0,0 0-1,0 0 1,1-1 0,-1 1-1,0-1 1,1 1 0,-1-1-1,1 0 1,0 0 0,0 0-1,0 0 1,0-1 0,0 1-1,0-1 1,0 1 0,1-1-1,-1 1 1,-1-6 0,0 0 35,0-1 1,0 1-1,1-1 0,0 0 1,0 0-1,1 0 1,1 0-1,-1 0 1,2-11-1,0 8-84,1-1 0,1 0 0,-1 1 0,2 0 0,0 0 0,0 0 0,1 0 0,1 0 0,0 1 0,1 0 0,0 0 0,0 1 0,1 0 0,10-10 0,-14 16-25,1-1 0,0 1 0,0 0 1,0 1-1,0-1 0,1 1 0,-1 0 0,1 0 0,0 1 0,0-1 0,0 2 0,0-1 0,0 0 0,1 1 0,-1 0 0,0 1 0,1-1 0,-1 1 1,0 1-1,1-1 0,-1 1 0,0 0 0,1 0 0,-1 1 0,0 0 0,0 0 0,0 0 0,0 1 0,9 6 0,1 1-10,0 1-1,-1 1 1,0 0-1,-1 1 1,0 0-1,16 22 1,63 99-10,-64-89 36,12 20 3,-14-20-3,2-1 0,2-2 1,52 56-1,-79-94-60,0-1 1,0 1-1,0-1 0,0 0 1,1 0-1,0-1 1,4 3-1,-7-4-69,0 0 0,1-1 0,-1 1 1,0-1-1,0 0 0,0 1 0,0-1 0,1 0 0,-1 0 0,0-1 1,0 1-1,0 0 0,0-1 0,0 1 0,0-1 0,1 0 1,-1 1-1,-1-1 0,4-2 0,23-17-1790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00.351"/>
    </inkml:context>
    <inkml:brush xml:id="br0">
      <inkml:brushProperty name="width" value="0.2" units="cm"/>
      <inkml:brushProperty name="height" value="0.2" units="cm"/>
    </inkml:brush>
  </inkml:definitions>
  <inkml:trace contextRef="#ctx0" brushRef="#br0">3 1 4929,'0'1'106,"-1"0"0,1-1 0,0 1 1,0 0-1,-1 0 0,1 0 0,0 0 0,0-1 0,0 1 0,0 0 0,0 0 0,0 0 1,0 0-1,0 0 0,0 0 0,0-1 0,1 1 0,-1 0 0,0 0 0,1 1 0,2 6-39,3 20-58,1 2 4,1-1 0,16 36 0,-11-33 0,2 0-1,30 47 0,48 52 46,-30-44 47,-57-80-195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00.584"/>
    </inkml:context>
    <inkml:brush xml:id="br0">
      <inkml:brushProperty name="width" value="0.2" units="cm"/>
      <inkml:brushProperty name="height" value="0.2" units="cm"/>
    </inkml:brush>
  </inkml:definitions>
  <inkml:trace contextRef="#ctx0" brushRef="#br0">550 2 5337,'-1'-2'2761,"-5"17"-2673,-7 13-128,-3 10 24,-11 17 24,-1-1 24,-10 13 0,3-7-8,-9 1 0,3-12-8,-4 2 8,4-15-16,-6 4-64,9-10-248,-8 0-665,5-11-695,-2 0-232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16.562"/>
    </inkml:context>
    <inkml:brush xml:id="br0">
      <inkml:brushProperty name="width" value="0.2" units="cm"/>
      <inkml:brushProperty name="height" value="0.2" units="cm"/>
    </inkml:brush>
  </inkml:definitions>
  <inkml:trace contextRef="#ctx0" brushRef="#br0">1 137 6081,'3'10'4002,"11"-10"-3690,-3 0-467,480-51 530,-382 36-153,334-39 119,4 27-218,-220 31 306,-164 0 58,102 21 0,-154-19-984</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00.799"/>
    </inkml:context>
    <inkml:brush xml:id="br0">
      <inkml:brushProperty name="width" value="0.2" units="cm"/>
      <inkml:brushProperty name="height" value="0.2" units="cm"/>
    </inkml:brush>
  </inkml:definitions>
  <inkml:trace contextRef="#ctx0" brushRef="#br0">1 108 3753,'9'5'1768,"15"-2"-127,8 7-553,25-6-1136,9-2 64,19-8 16,-1-4-16,10-4 0,-20-3-24,2-7-256,-19 10-152,-10-4-737,-17 4-503,-6 0-216</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07.360"/>
    </inkml:context>
    <inkml:brush xml:id="br0">
      <inkml:brushProperty name="width" value="0.2" units="cm"/>
      <inkml:brushProperty name="height" value="0.2" units="cm"/>
    </inkml:brush>
  </inkml:definitions>
  <inkml:trace contextRef="#ctx0" brushRef="#br0">0 0 2737,'3'1'169,"-1"0"0,0 0 1,1 0-1,-1 1 1,1-1-1,-1 0 1,0 1-1,0 0 1,0-1-1,0 1 0,0 0 1,0 0-1,2 3 1,0 2-132,-1 0 0,1 0 0,-1 0 0,3 14-1,-1-6 17,0 1 0,-2 0 0,0 0 0,-1 0 0,-1 0 0,-1 31 0,-32 343 881,33-373-313,-1-17-605,0 0 1,0 0 0,0 0 0,0 0-1,1 0 1,-1 0 0,0 0-1,0 0 1,0 0 0,0 0 0,2-1 425,-2 1-426,0 0 1,0 0 0,14-22 1519,-11 16-1729,2-3 196,0 0 0,1 0-1,-1 1 1,2 0 0,-1 0 0,15-12 0,-3 3-3,-2-1-17,29-23 1,-41 38 2,0 0 1,0 0-1,0 1 1,1-1-1,-1 1 1,1 0-1,-1 0 0,1 0 1,0 1-1,0 0 1,9-2-1,-11 3 2,-1 0 1,0 1-1,1-1 0,-1 1 0,0-1 0,1 1 1,-1 0-1,0 0 0,0 0 0,1 0 0,-1 0 1,0 0-1,0 1 0,0-1 0,-1 1 0,4 2 1,24 33-99,-21-26 87,19 27-21,-12-16 50,0 0 0,1-2-1,24 23 1,-35-38 4,0 0 1,1-1-1,0 1 0,0-1 1,0-1-1,0 1 1,1-1-1,-1 0 0,1 0 1,0-1-1,-1 0 0,1 0 1,0-1-1,1 0 0,-1 0 1,12 0-1,-4-3-20,-1 0 0,1-1 1,0 0-1,-1-1 0,27-11 0,-17 4-718,0-1 0,32-22 0,-8-1-896</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07.610"/>
    </inkml:context>
    <inkml:brush xml:id="br0">
      <inkml:brushProperty name="width" value="0.2" units="cm"/>
      <inkml:brushProperty name="height" value="0.2" units="cm"/>
    </inkml:brush>
  </inkml:definitions>
  <inkml:trace contextRef="#ctx0" brushRef="#br0">165 9 3073,'0'-8'1148,"-4"13"-243,-5 19-492,-33 209 84,11-49-396,-44 117-319,74-299 65,1-1 17,-1 0-1,1 0 1,0 0 0,-1 0-1,1 0 1,0 0-1,0 0 1,0 0-1,0 0 1,0 0 0,0 0-1,0 0 1,0 0-1,0 0 1,0 1-1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07.896"/>
    </inkml:context>
    <inkml:brush xml:id="br0">
      <inkml:brushProperty name="width" value="0.2" units="cm"/>
      <inkml:brushProperty name="height" value="0.2" units="cm"/>
    </inkml:brush>
  </inkml:definitions>
  <inkml:trace contextRef="#ctx0" brushRef="#br0">0 37 6809,'12'7'611,"12"9"68,1-1 0,1-2 1,52 21-1,-41-24-653,1-1 0,-1-2 0,2-1 1,-1-3-1,0 0 0,1-3 0,59-6 0,-90 5-19,-1 0 0,1-1 1,0 1-1,-1-1 0,0-1 0,0 1 0,10-6 0,-16 7-64,1 0 1,0 0-1,0 0 0,-1 0 1,1-1-1,-1 1 1,1-1-1,-1 1 0,1-1 1,-1 1-1,0-1 0,0 0 1,0 0-1,0 0 0,0 1 1,0-1-1,-1 0 1,1 0-1,-1 0 0,1 0 1,-1 0-1,0 0 0,1-1 1,-1 1-1,0 0 0,-1 0 1,1 0-1,0 0 0,0 0 1,-2-4-1,1 2-344,-1-1 0,1 0 1,-1 1-1,0 0 0,0-1 0,0 1 0,0 0 0,-1 0 0,0 0 1,0 1-1,-4-5 0,-18-14-1692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08.149"/>
    </inkml:context>
    <inkml:brush xml:id="br0">
      <inkml:brushProperty name="width" value="0.2" units="cm"/>
      <inkml:brushProperty name="height" value="0.2" units="cm"/>
    </inkml:brush>
  </inkml:definitions>
  <inkml:trace contextRef="#ctx0" brushRef="#br0">53 29 2441,'-8'-10'806,"-11"-9"2996,19 29-2209,5 19-1603,1 59 1,-5-67 4,-20 474-113,4-302-1779,12-132 511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08.754"/>
    </inkml:context>
    <inkml:brush xml:id="br0">
      <inkml:brushProperty name="width" value="0.2" units="cm"/>
      <inkml:brushProperty name="height" value="0.2" units="cm"/>
    </inkml:brush>
  </inkml:definitions>
  <inkml:trace contextRef="#ctx0" brushRef="#br0">652 7 6625,'17'-7'3348,"-17"8"-3306,1 1-6,0 1 1,-1 0 0,1 0 0,-1-1 0,0 1 0,0 0 0,0 0-1,-1 3 1,-2 21-74,-2-1 0,-1 0 0,-1 0 0,-1-1 0,-1 0 0,-1 0 0,-26 44-1,-7 0 71,-63 80 0,73-106 32,-1-1 0,-3-2-1,0-2 1,-62 48-1,86-76 18,-2 0 0,1-1 1,-19 8-1,29-15-31,-1-1-1,1 1 1,-1 0 0,1-1 0,-1 0 0,0 0-1,1 0 1,-1-1 0,0 0 0,0 0 0,1 0 0,-1 0-1,0-1 1,1 0 0,-7-1 0,8 1-15,0-1-1,1 0 1,-1 1 0,1-1 0,-1 0 0,1 0-1,-1 0 1,1-1 0,0 1 0,0 0 0,0-1-1,1 1 1,-1-1 0,0 0 0,1 0 0,0 0-1,-1 1 1,1-1 0,0 0 0,1-1 0,-1 1-1,1 0 1,-1 0 0,1-5 0,-1-1 0,1-1 0,1 1 0,-1-1 0,2 1 0,-1 0 0,6-19 0,-4 21-44,0-1 0,0 1 0,0 0 0,1 0 0,0 0 0,0 0 0,11-11 0,-12 14-8,1 1-1,-1 0 1,1 0 0,-1 1-1,1-1 1,0 1 0,0 0-1,0 0 1,1 0-1,-1 0 1,0 1 0,1 0-1,-1-1 1,1 2 0,8-2-1,-1 2-11,0 1 0,1 0-1,-1 1 1,0 1 0,0-1 0,0 2-1,0 0 1,-1 0 0,0 1-1,12 7 1,9 6-3,-1 1 0,31 26 0,-35-22 5,0 1-1,-2 0 1,0 2-1,-2 1 1,35 52-1,-44-56-1300,-1 1 1,12 30-1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10.187"/>
    </inkml:context>
    <inkml:brush xml:id="br0">
      <inkml:brushProperty name="width" value="0.2" units="cm"/>
      <inkml:brushProperty name="height" value="0.2" units="cm"/>
    </inkml:brush>
  </inkml:definitions>
  <inkml:trace contextRef="#ctx0" brushRef="#br0">0 828 7170,'2'0'112,"-1"1"0,0-1 0,0 0 0,0 1 0,1-1 0,-1 0 1,0 0-1,0 0 0,1 0 0,-1 0 0,0 0 0,0 0 0,1 0 1,-1 0-1,0 0 0,0-1 0,1 1 0,-1-1 0,0 1 0,0-1 1,0 1-1,0-1 0,0 0 0,0 1 0,0-1 0,0 0 0,0 0 1,2-1-1,30-35 152,-31 34-266,14-19 150,-1-1 1,-1-1 0,-1 0-1,18-48 1,26-112 916,-56 180-1034,85-370 1348,-80 330-1455,-6 43 71,0 1 0,1 0 0,-1 0 0,0-1 0,0 1 1,0 0-1,0 0 0,0-1 0,0 1 0,0 0 0,0 0 0,0-1 1,0 1-1,0 0 0,0 0 0,0-1 0,0 1 0,0 0 1,0 0-1,-1-1 0,1 1 0,0 0 0,0 0 0,0 0 1,0-1-1,0 1 0,0 0 0,-1 0 0,1 0 0,0-1 0,0 1 1,0 0-1,-1 0 0,1 0 0,0 0 0,0 0 0,-1-1 1,1 1-1,0 0 0,-10 7-126,-9 17-46,-1 8 144,1 1 0,3 1-1,0 0 1,2 1-1,2 1 1,1 0 0,2 1-1,2 0 1,1 0 0,-2 52-1,8-88 35,-1 12 14,1-1-1,1 1 1,3 21 0,-3-32-6,-1 1 0,1 0 0,0-1 0,0 1 0,0-1 0,0 0 0,1 1 0,-1-1 0,0 0 0,4 4 0,-4-5 0,0 0-1,0 0 1,1 0-1,-1-1 0,0 1 1,0 0-1,0-1 1,1 1-1,-1-1 0,0 1 1,1-1-1,-1 0 1,0 0-1,1 1 0,-1-1 1,0 0-1,1 0 1,-1 0-1,1-1 0,-1 1 1,0 0-1,2-1 1,13-3 55,-1-2 1,0 0-1,22-12 1,-23 10-70,0 2 1,1-1 0,29-7 0,-35 12-4,0 1-1,0 0 1,0 0 0,0 1-1,1 0 1,-1 1 0,0 0-1,0 0 1,0 1 0,0 0-1,-1 1 1,1 0 0,-1 0-1,1 1 1,-1 0 0,11 8-1,1 2-190,-1 0-1,-1 2 1,0 0-1,-1 1 1,15 21-1,-32-38 132,1 1 0,-1-1 0,1 1 0,-1-1 0,0 1-1,1-1 1,-1 1 0,1-1 0,-1 0 0,1 1 0,-1-1 0,1 0 0,0 1 0,-1-1 0,1 0 0,-1 0 0,1 1 0,0-1-1,-1 0 1,1 0 0,0 0 0,-1 0 0,1 0 0,0 0 0,-1 0 0,1 0 0,-1 0 0,1 0 0,0 0 0,-1 0-1,1-1 1,0 1 0,-1 0 0,1 0 0,-1-1 0,1 1 0,-1 0 0,1-1 0,-1 1 0,1 0 0,-1-1 0,1 1 0,-1-1-1,1 1 1,-1-1 0,1 1 0,-1-1 0,0 1 0,0-1 0,1 0 0,-1 1 0,1-2 0,2-5-238,1-1 0,-1 0 0,3-11 0,-4 10 238,16-57 583,-14 45-175,2 0-1,0 1 0,1 0 1,16-32-1,-20 47-309,0-1-1,1 1 1,-1 1-1,1-1 1,0 1 0,1-1-1,-1 1 1,1 0-1,0 1 1,0-1-1,0 1 1,0 0-1,0 0 1,1 1-1,-1-1 1,1 1-1,0 0 1,0 1 0,0-1-1,0 1 1,6 0-1,-7 1-10,0-1 1,-1 1-1,1 0 0,0 1 1,0-1-1,-1 1 0,1 0 1,-1 0-1,1 0 0,-1 1 1,1 0-1,-1 0 0,0 0 1,0 0-1,0 1 0,0-1 1,6 6-1,-6-4 7,0 1 0,0-1-1,-1 0 1,0 1 0,0 0 0,0 0 0,-1 0 0,0 0 0,0 0 0,0 1-1,0-1 1,-1 0 0,0 1 0,0-1 0,0 7 0,0 11 119,-2 1 1,-1 0 0,-5 25-1,1 2 185,5-46-277,0 0-1,1 0 1,0 0-1,0-1 1,1 1 0,1 8-1,-2-11-34,1 0 0,-1-1 0,1 1-1,0-1 1,0 1 0,0 0 0,0-1-1,0 0 1,0 1 0,0-1 0,1 0-1,-1 1 1,0-1 0,1 0 0,-1 0-1,1 0 1,-1 0 0,1 0-1,-1-1 1,1 1 0,3 0 0,8 2 21,1 0 1,0-2 0,0 1 0,0-2 0,-1 0-1,1-1 1,0 0 0,26-6 0,-15 3-18,73-13-538,148-45 0,-219 51-530,-22 5-242,-19 1-405,-24 5-614,-13 6-337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10.481"/>
    </inkml:context>
    <inkml:brush xml:id="br0">
      <inkml:brushProperty name="width" value="0.2" units="cm"/>
      <inkml:brushProperty name="height" value="0.2" units="cm"/>
    </inkml:brush>
  </inkml:definitions>
  <inkml:trace contextRef="#ctx0" brushRef="#br0">0 141 5913,'70'12'1145,"37"-9"607,15-6-1776,44-5 16,-3-5 24,30-1 8,-18 0 16,20-2 40,-29 3-8,9 0 8,-36 4-8,-3-2-8,-33 5-40,-5-1-96,-30 1-488,-3-4-1289,-18-2 177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45.958"/>
    </inkml:context>
    <inkml:brush xml:id="br0">
      <inkml:brushProperty name="width" value="0.2" units="cm"/>
      <inkml:brushProperty name="height" value="0.2" units="cm"/>
    </inkml:brush>
  </inkml:definitions>
  <inkml:trace contextRef="#ctx0" brushRef="#br0">0 0 1560,'12'12'1723,"8"8"-1276,8-1-418,43 21 1,-52-32-6,0-1 1,1-1 0,0 0-1,0-2 1,0 0 0,0-1-1,1-1 1,29-1 0,-18 0-14,172 7-14,394-34 0,-315-14-1148,-122 17 334</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46.516"/>
    </inkml:context>
    <inkml:brush xml:id="br0">
      <inkml:brushProperty name="width" value="0.2" units="cm"/>
      <inkml:brushProperty name="height" value="0.2" units="cm"/>
    </inkml:brush>
  </inkml:definitions>
  <inkml:trace contextRef="#ctx0" brushRef="#br0">51 121 3417,'-7'3'935,"5"-2"-580,-1 0 1,0 1 0,1-1 0,-1 0-1,0-1 1,0 1 0,1 0 0,-1-1 0,0 1-1,0-1 1,0 0 0,0 0 0,-5-1 0,37-1-767,459-17-98,-207 7 372,556-57 1050,-785 62-955,178-15 658,-201 22-1014,1 0 0,0 2 0,-1 1 0,1 2 0,49 14 0,-49-8-1461,-5 1-432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45.799"/>
    </inkml:context>
    <inkml:brush xml:id="br0">
      <inkml:brushProperty name="width" value="0.2" units="cm"/>
      <inkml:brushProperty name="height" value="0.2" units="cm"/>
    </inkml:brush>
  </inkml:definitions>
  <inkml:trace contextRef="#ctx0" brushRef="#br0">1 1 6881,'1'2'1697,"2"14"-1633,3 15-152,3 18-24,9 11 72,3 26-8,-5-6 0,-2 13 0,-2-12 16,-1 10 16,-5-24 32,-2 4 48,-4-15 64,-8 5-920,-7-16-857,-7 0 25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47.021"/>
    </inkml:context>
    <inkml:brush xml:id="br0">
      <inkml:brushProperty name="width" value="0.2" units="cm"/>
      <inkml:brushProperty name="height" value="0.2" units="cm"/>
    </inkml:brush>
  </inkml:definitions>
  <inkml:trace contextRef="#ctx0" brushRef="#br0">29 94 7346,'-3'0'329,"0"-1"0,1 1 0,-1-1 0,1 1 0,-1-1 0,1 0 1,-1 1-1,-2-3 0,5 3-334,0 0 0,0 0 0,-1 0 0,1 0-1,0 0 1,0 0 0,0 0 0,0 0 0,0 0 0,0 0 0,0 0 0,0-1 0,-1 1 0,1 0 0,0 0 0,0 0 0,0 0-1,0 0 1,0 0 0,0 0 0,0 0 0,0 0 0,0 0 0,0-1 0,0 1 0,0 0 0,0 0 0,0 0 0,0 0-1,0 0 1,0 0 0,0 0 0,0-1 0,0 1 0,0 0 0,0 0 0,0 0 0,0 0 0,0 0 0,0 0 0,0 0-1,0-1 1,0 1 0,0 0 0,0 0 0,0 0 0,0 0 0,0 0 0,0 0 0,0 0 0,0 0 0,0 0 0,0 0-1,1-1 1,-1 1 0,0 0 0,0 0 0,0 0 0,0 0 0,0 0 0,20-3-2215,438-3 1806,360-21 102,-462-10-2939,-268 28 1490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47.554"/>
    </inkml:context>
    <inkml:brush xml:id="br0">
      <inkml:brushProperty name="width" value="0.2" units="cm"/>
      <inkml:brushProperty name="height" value="0.2" units="cm"/>
    </inkml:brush>
  </inkml:definitions>
  <inkml:trace contextRef="#ctx0" brushRef="#br0">0 45 6993,'4'22'5393,"5"-18"-6422,36-1 701,-21-1 413,1 0 1,39-5-1,708-46 668,-3 24-976,-747 25 165,233 1-2104,-244 0 1474,0 0-1,-1 0 0,1 1 1,0 0-1,-1 1 0,18 7 0,-9-1-1404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32:49.042"/>
    </inkml:context>
    <inkml:brush xml:id="br0">
      <inkml:brushProperty name="width" value="0.2" units="cm"/>
      <inkml:brushProperty name="height" value="0.2" units="cm"/>
    </inkml:brush>
  </inkml:definitions>
  <inkml:trace contextRef="#ctx0" brushRef="#br0">4 116 2857,'-2'-10'2505,"2"10"-2451,0 0 0,0-1 1,-1 1-1,1 0 0,0-1 0,0 1 1,0 0-1,0-1 0,0 1 1,0 0-1,0-1 0,0 1 0,0 0 1,0-1-1,0 1 0,0-1 0,0 1 1,0 0-1,0-1 0,0 1 0,0 0 1,0-1-1,0 1 0,0 0 1,1-1-1,-1 1 0,0 0 0,0-1 1,0 1-1,1 0 0,-1 0 0,0-1 1,0 1-1,1 0 0,-1 0 0,0-1 1,1 1-1,-1 0 0,0 0 1,1 0-1,-1 0 0,0 0 0,1-1 1,-1 1-1,0 0 0,1 0 0,-1 0 1,0 0-1,1 0 0,-1 0 0,0 0 1,1 0-1,-1 0 0,1 0 1,-1 0-1,0 1 0,1-1 0,-1 0 1,1 0-1,22 1 345,44 6 1,8 2 411,295-8 794,-33-2-1290,262 9 200,-25-1-382,239-6 437,126-38-170,169 41 906,-491 7-960,-546-10-304,257-2 105,96-13 24,293-4 463,-444 20-1621,-271-2 798,0 1 1,0-1-1,0 0 1,0 0-1,0 0 1,0 0 0,0-1-1,-1 1 1,1-1-1,0 1 1,0-1-1,0 1 1,0-1 0,-1 0-1,1 0 1,0 0-1,-1 0 1,1 0-1,-1 0 1,1 0 0,-1-1-1,0 1 1,1-1-1,-1 1 1,0-1-1,0 1 1,0-1 0,0 1-1,0-1 1,0 0-1,0 0 1,-1 1-1,1-4 1,12-35-3341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46.031"/>
    </inkml:context>
    <inkml:brush xml:id="br0">
      <inkml:brushProperty name="width" value="0.2" units="cm"/>
      <inkml:brushProperty name="height" value="0.2" units="cm"/>
    </inkml:brush>
  </inkml:definitions>
  <inkml:trace contextRef="#ctx0" brushRef="#br0">12 11 4361,'-11'24'3081,"22"-22"-2505,12-1-488,21-2-48,11-5 24,17-1 24,-1-4-24,7 3 16,-15 5-24,-2 1-176,-21 4-368,-1 7-1185,-14 4-55,-5 4-721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25.308"/>
    </inkml:context>
    <inkml:brush xml:id="br0">
      <inkml:brushProperty name="width" value="0.2" units="cm"/>
      <inkml:brushProperty name="height" value="0.2" units="cm"/>
    </inkml:brush>
  </inkml:definitions>
  <inkml:trace contextRef="#ctx0" brushRef="#br0">7 114 568,'-6'6'275,"11"-2"227,14-4 843,-17-1-1118,1 0 0,-1 0 0,0 0 0,0 0 1,0 0-1,0 0 0,0-1 0,0 1 0,-1-1 0,1 0 0,0 1 1,-1-1-1,1 0 0,-1 0 0,0 0 0,0 0 0,1 0 0,-1 0 1,-1 0-1,1-1 0,1-1 0,-2 3-226,0 1 1,0 0-1,0-1 0,1 1 1,-1-1-1,0 1 0,0 0 1,1-1-1,-1 1 1,0 0-1,1 0 0,-1-1 1,0 1-1,1 0 0,-1 0 1,0-1-1,1 1 0,-1 0 1,1 0-1,-1 0 1,0 0-1,1 0 0,0-1 1,19 1-22,-11 0 20,271 13 76,208-13 74,-426-2-130,501-24 145,49-18 39,-425 30-32,-163 9-1431,-50 5-772,-24 4-141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46.462"/>
    </inkml:context>
    <inkml:brush xml:id="br0">
      <inkml:brushProperty name="width" value="0.2" units="cm"/>
      <inkml:brushProperty name="height" value="0.2" units="cm"/>
    </inkml:brush>
  </inkml:definitions>
  <inkml:trace contextRef="#ctx0" brushRef="#br0">533 0 5889,'-11'1'1265,"9"-1"-1053,0 0 1,0 1-1,1-1 0,-1 0 1,0 0-1,0 1 0,1-1 0,-1 1 1,0 0-1,0-1 0,1 1 0,-1 0 1,1 0-1,-3 1 0,4-9 247,2 6-649,2 9 60,0 3 110,0 1 0,-1 0 0,0 1 1,0-1-1,1 25 0,-3-19 11,0-3 20,-1-1-1,-1 1 1,0 0 0,-1-1-1,-1 1 1,0-1 0,-1 0-1,0 0 1,-1 0 0,-1-1-1,0 1 1,-13 20 0,8-16 18,-1-1 0,0 0 0,-2-1 0,1-1 0,-2 0 0,0 0 0,-28 19 0,21-19 24,0-1-1,0-1 1,-1-1-1,-1-1 1,-42 14 0,58-23-11,0 0 0,-1 0-1,1 0 1,0-1 0,-1 0 0,0-1 0,1 0 0,-11-2 0,15 2-13,1-1 0,0 1 0,0-1 0,0 0 0,0-1 0,0 1 0,0 0 0,0-1 0,0 0 0,1 1 0,-1-1 0,0 0 0,1-1 0,0 1 0,-1 0 0,1-1 0,0 1 0,0-1 0,1 1 0,-1-1 0,0 0 0,1 0 0,-2-4 0,2 3-13,-1-1 0,1 1 0,0-1 0,0 0 0,0 1 0,1-1 0,0 0 0,0 0 0,0 0 0,0 1 0,1-1 0,0 0 0,0 0 0,0 1 0,1-1 0,-1 1 0,4-6 0,-4 7-33,1-1 0,1 1 0,-1 0 0,0 0 0,1 0 0,-1 0-1,1 1 1,0-1 0,0 1 0,0 0 0,0 0 0,0 0 0,1 0 0,-1 0 0,1 0 0,-1 1-1,1 0 1,-1 0 0,1 0 0,0 0 0,0 0 0,5 1 0,4 0-23,1 1 0,-1 0 0,0 1 0,0 0-1,-1 1 1,1 1 0,13 5 0,87 42-101,-98-43 119,27 14-145,0 0-66,48 17 0,-78-34-146,1-1 1,0-1-1,1 0 0,-1 0 1,1-1-1,-1-1 0,1 0 1,18-2-1,18-8-1763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46.649"/>
    </inkml:context>
    <inkml:brush xml:id="br0">
      <inkml:brushProperty name="width" value="0.2" units="cm"/>
      <inkml:brushProperty name="height" value="0.2" units="cm"/>
    </inkml:brush>
  </inkml:definitions>
  <inkml:trace contextRef="#ctx0" brushRef="#br0">0 0 6233,'45'54'1513,"-4"-4"487,16 17-1672,8 3-312,10 14-16,-11-10-408,-1-1-1600,-16-21 327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46.869"/>
    </inkml:context>
    <inkml:brush xml:id="br0">
      <inkml:brushProperty name="width" value="0.2" units="cm"/>
      <inkml:brushProperty name="height" value="0.2" units="cm"/>
    </inkml:brush>
  </inkml:definitions>
  <inkml:trace contextRef="#ctx0" brushRef="#br0">430 1 4609,'-65'62'1888,"11"-6"-39,1 9-873,14 3-1016,-1 10 24,6-13 16,-8 5 8,9-9 8,0 2-1072,10-15-801,10-12-87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47.346"/>
    </inkml:context>
    <inkml:brush xml:id="br0">
      <inkml:brushProperty name="width" value="0.2" units="cm"/>
      <inkml:brushProperty name="height" value="0.2" units="cm"/>
    </inkml:brush>
  </inkml:definitions>
  <inkml:trace contextRef="#ctx0" brushRef="#br0">139 11 8498,'7'57'2559,"-5"-48"-2361,0 0 0,-1 0 0,0 0 1,0 0-1,-1-1 0,0 1 1,-1 0-1,-2 14 0,2-20-203,0 0 0,-1 0 0,1 0 0,-1 0-1,0 0 1,0-1 0,0 1 0,0-1 0,0 1 0,-1-1-1,1 0 1,-1 0 0,0 0 0,1 0 0,-1 0-1,0 0 1,0-1 0,0 0 0,0 1 0,0-1 0,-1 0-1,1-1 1,0 1 0,0 0 0,-1-1 0,1 0-1,0 0 1,-6 0 0,6 0-2,0-1-1,0 1 1,0 0-1,0-1 1,0 1-1,0-1 1,1 0-1,-1 0 1,0 0-1,0-1 1,1 1-1,-1-1 1,1 1-1,-1-1 1,1 0-1,0 0 1,0 0-1,0 0 1,0 0-1,0 0 1,0-1-1,1 1 1,-1-1-1,1 1 1,-1-1-1,1 0 1,0 1-1,0-1 1,0 0-1,0 0 1,1 0-1,-1-5 1,1 3-5,-1 0 0,2 0 0,-1 0 0,1 0 0,-1 1 0,1-1 0,1 0 0,-1 0 0,1 1 0,0-1 0,0 0 0,0 1 0,0 0 1,6-7-1,-4 5-7,1 1 0,0 0 1,0 1-1,1-1 0,-1 1 1,1 0-1,0 0 0,0 0 1,10-3-1,-4 2-4,-1 1 0,1 0 0,0 1 0,0 1 0,1 0 0,-1 1 0,0 0 0,1 0 0,-1 1 0,1 1 0,19 4 1,-22-2 14,1 0 0,-1 1 0,0 0 0,1 1 0,-2 0 0,1 0 0,-1 1 0,0 0 0,0 1 0,0 0 0,-1 1 0,-1 0 0,1 0 0,-1 0 0,0 1 0,-1 0 0,0 0 0,0 1 0,-1 0 0,-1 0 0,1 0 0,-2 0 0,4 12 0,-3-7 17,-1 1-1,0-1 0,-1 0 0,-1 1 0,0 0 1,-1-1-1,0 1 0,-2-1 0,0 1 0,0-1 0,-2 0 1,0 0-1,0 0 0,-2 0 0,0-1 0,-7 15 1,3-14 23,0 1 0,-1-1 0,-1-1 0,0 0 1,-1-1-1,-22 18 0,26-24 30,1-1 0,-2 0 1,1 0-1,-1-1 0,1 0 0,-1-1 0,-1 0 0,1 0 0,-1-1 1,1 0-1,-1-1 0,-15 1 0,21-3 8,-1 0 0,1-1 1,0 1-1,-1-1 0,1-1 0,0 1 0,0 0 0,0-1 0,0 0 1,-6-3-1,9 3-29,-1 0 0,0 1 0,0-1 1,1 0-1,-1 0 0,1-1 0,0 1 0,-1 0 1,1-1-1,0 0 0,1 1 0,-1-1 1,0 0-1,1 0 0,-1 0 0,1 0 1,-1-3-1,2 5-43,0 1 1,-1-1-1,1 0 1,0 0 0,0 1-1,0-1 1,0 0-1,0 0 1,0 1 0,0-1-1,0 0 1,0 0-1,0 1 1,0-1-1,1 0 1,-1 1 0,0-1-1,0 0 1,1 1-1,-1-1 1,0 0 0,1 1-1,-1-1 1,1 0-1,-1 1 1,1-1-1,0 0 1,1 0-10,-1 1 0,0-1-1,1 1 1,-1-1 0,1 1 0,-1-1-1,1 1 1,0 0 0,-1 0 0,1 0-1,-1 0 1,3 0 0,5 1-55,1 1 0,-1 0 0,12 4 0,43 19-658,114 62-1,-83-37-2204,-38-23 166,1 1-511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47.796"/>
    </inkml:context>
    <inkml:brush xml:id="br0">
      <inkml:brushProperty name="width" value="0.2" units="cm"/>
      <inkml:brushProperty name="height" value="0.2" units="cm"/>
    </inkml:brush>
  </inkml:definitions>
  <inkml:trace contextRef="#ctx0" brushRef="#br0">416 2 6449,'-3'-1'369,"0"1"0,-1 0 0,1 0 0,0 0 0,-1 0-1,1 0 1,0 1 0,-1-1 0,1 1 0,0 0 0,0 0-1,-4 2 1,2 0-208,1-1 0,-1 1 0,1 0 0,0 0 0,0 1-1,0-1 1,-4 6 0,-3 6-427,0 0-1,1 1 0,-12 26 1,9-17 645,-32 65-447,4 2 0,4 2 0,4 1 0,4 1 0,5 2 0,-14 113 0,29-140-127,1 85 1,8-116-50,3-1-1,1 0 1,16 65 0,-15-85 66,1 0-1,0 0 1,2-1-1,0 0 1,22 34-1,-23-42-49,1 0-1,0 0 1,1 0 0,0-1-1,0-1 1,1 1-1,0-2 1,0 1 0,1-1-1,14 7 1,-8-7-269,0-1 1,30 7-1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49.706"/>
    </inkml:context>
    <inkml:brush xml:id="br0">
      <inkml:brushProperty name="width" value="0.2" units="cm"/>
      <inkml:brushProperty name="height" value="0.2" units="cm"/>
    </inkml:brush>
  </inkml:definitions>
  <inkml:trace contextRef="#ctx0" brushRef="#br0">1 67 2304,'3'-36'5186,"15"16"-2532,-17 19-2669,1 0 1,-1 0 0,0 0 0,0 0 0,0 0 0,0 0 0,1 1 0,-1-1 0,0 0 0,1 1 0,-1 0 0,0-1 0,1 1 0,-1 0 0,1-1 0,-1 1-1,1 0 1,-1 0 0,0 0 0,1 0 0,-1 0 0,2 1 0,0 0 3,-1 0-1,0 0 1,1 0 0,-1 0-1,0 0 1,0 1 0,0-1-1,0 1 1,0 0 0,0-1-1,0 1 1,-1 0 0,1 0-1,-1 0 1,1 0 0,0 3-1,6 7-2,-2-1-1,0 1 0,0 1 1,-1-1-1,0 1 0,5 26 1,-5-7-6,2-1 1,14 41 0,-19-65 45,1 0 0,-1 0 1,2-1-1,-1 1 1,1-1-1,0 0 0,0 0 1,0 0-1,1 0 1,0-1-1,0 1 0,1-1 1,0-1-1,-1 1 1,1-1-1,9 5 0,-10-8 23,-1 0 0,1 0 0,-1 0-1,1 0 1,0-1 0,0 0-1,-1 0 1,1 0 0,0 0 0,-1-1-1,1 0 1,0 0 0,-1 0-1,1 0 1,-1-1 0,0 0-1,1 0 1,-1 0 0,6-4 0,1-1 58,0-1 0,-1 0 0,0 0 0,0-1 0,14-17 0,-15 15-12,0-2-1,-1 1 1,0-1 0,-1 0 0,-1 0 0,7-20 0,-5 7 348,-1-1 0,5-40 1,-10 60-340,0 12-141,2 20-169,-4-18 178,52 348-600,1 2 653,-44-286 10,0 124 0,-10-174 3,0-1-1,-1 0 0,-1 1 0,-1-1 0,-1-1 0,0 1 0,-2-1 1,0 1-1,-1-2 0,-1 1 0,-12 17 0,16-29 19,0-1 0,0 0 0,0 0-1,-1-1 1,0 1 0,0-1 0,-7 5-1,11-9-26,0 0 0,0 0 0,0 0 0,0 0 0,0 0-1,0 0 1,0-1 0,0 1 0,0-1 0,0 1 0,-1-1-1,1 0 1,0 0 0,0 0 0,0 0 0,-1 0 0,1 0 0,0 0-1,0-1 1,0 1 0,0-1 0,0 0 0,0 0 0,0 0-1,0 0 1,0 0 0,0 0 0,0 0 0,0 0 0,-2-3-1,-1-1 23,1-1-1,-1-1 0,1 1 0,0 0 0,0-1 0,1 0 0,-1 0 0,2 0 0,-1 0 0,1 0 0,0-1 0,1 1 0,-1-1 0,1 1 0,1-14 0,0 7-76,0-1 1,1 0-1,1 0 0,0 1 0,1-1 1,1 1-1,6-17 0,-2 14-110,0 0 0,2 1-1,0 0 1,0 0 0,2 1 0,13-15-1,84-73-3292,-42 46 807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0.839"/>
    </inkml:context>
    <inkml:brush xml:id="br0">
      <inkml:brushProperty name="width" value="0.2" units="cm"/>
      <inkml:brushProperty name="height" value="0.2" units="cm"/>
    </inkml:brush>
  </inkml:definitions>
  <inkml:trace contextRef="#ctx0" brushRef="#br0">20 86 4297,'-19'7'1018,"23"-7"-649,33-6 498,79-26-552,-65 17 17,1 2 1,95-13 0,-142 26-327,0-1-1,0 1 0,0 0 0,0 1 1,8 1-1,-13-2-24,0 0 1,1 0-1,-1 0 1,1 0-1,-1 0 1,1 1-1,-1-1 1,0 0-1,1 0 0,-1 1 1,0-1-1,1 0 1,-1 0-1,0 1 1,1-1-1,-1 0 1,0 1-1,0-1 0,1 1 1,-1-1-1,0 0 1,0 1-1,0-1 1,0 1-1,1 0 0,-1 0-78,0 0-1,-1 0 0,1 0 0,0 0 0,0 0 0,-1 0 1,1 0-1,-1 0 0,1 0 0,-1 0 0,1 0 0,-1 0 0,0 0 1,1 0-1,-2 0 0,-7 11-1488,-2 0-372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1.503"/>
    </inkml:context>
    <inkml:brush xml:id="br0">
      <inkml:brushProperty name="width" value="0.2" units="cm"/>
      <inkml:brushProperty name="height" value="0.2" units="cm"/>
    </inkml:brush>
  </inkml:definitions>
  <inkml:trace contextRef="#ctx0" brushRef="#br0">0 46 3057,'10'-7'616,"0"1"1,1 1-1,0 0 1,0 1-1,0 0 1,0 0-1,1 1 1,17-2-1,-25 4-619,0 0 0,0 1-1,1 0 1,-1 0-1,0 0 1,0 0-1,0 1 1,0 0 0,0-1-1,0 1 1,0 1-1,0-1 1,0 1 0,0-1-1,0 1 1,-1 0-1,1 1 1,-1-1 0,1 1-1,-1-1 1,0 1-1,0 0 1,0 0-1,-1 0 1,1 1 0,-1-1-1,3 5 1,5 14 41,-2 1-1,0-1 1,5 35 0,-8-37 36,-1 1 1,2-1-1,1-1 0,1 1 1,10 19-1,-16-35 14,0-1 1,1 1-1,-1-1 0,1 1 0,4 3 1,-6-6-63,-1-1 0,1 1 1,-1-1-1,1 1 1,-1-1-1,1 0 1,0 1-1,-1-1 1,1 0-1,0 0 1,-1 1-1,1-1 0,0 0 1,-1 0-1,1 0 1,0 0-1,-1 0 1,1 0-1,0 0 1,0 0-1,-1 0 1,1 0-1,0 0 0,-1 0 1,1-1-1,0 1 1,-1 0-1,1 0 1,0-1-1,-1 1 1,1 0-1,-1-1 1,1 1-1,0-1 0,-1 1 1,1-1-1,-1 1 1,1-1-1,-1 1 1,0-1-1,1 0 1,4-6 106,-1 0 0,0-1 0,0 1 1,-1-1-1,0 0 0,0 0 0,-1 0 1,2-8-1,8-71 392,-11 81-465,0-6 42,5-55 582,-6 60-553,0-1 0,-1 1 0,1 0 1,-1 0-1,-1 0 0,-3-12 0,5 19-131,0 0-1,0 0 0,0 0 0,0 0 0,0 0 0,0 0 0,0 0 0,0 0 1,0 0-1,0 1 0,0-1 0,0 0 0,0 0 0,0 0 0,0 0 1,0 0-1,-1 0 0,1 0 0,0 0 0,0 0 0,0 0 0,0 0 1,0 0-1,0 0 0,0 0 0,0 0 0,0 0 0,0 0 0,0 0 1,-1 0-1,1 0 0,0 0 0,0 0 0,0 0 0,0 0 0,0 0 0,0 0 1,0 0-1,0 0 0,0 0 0,0 0 0,0 0 0,-1 0 0,1 0 1,0 0-1,0 0 0,0 0 0,0 0 0,0 0 0,0 0 0,0 0 1,0 0-1,0 0 0,0 0 0,0-1 0,0 1 0,0 0 0,0 0 1,0 0-1,0 0 0,0 0 0,0 0 0,0 0 0,-1 0 0,1 0 0,-3 12-127,-1 17-109,6 40 25,3 0 0,17 90 0,-14-111 173,39 349-26,-44-336 85,-3 0 0,-2 0 0,-3-1 1,-19 87-1,17-118 18,-1 0 0,-1-1 1,-16 32-1,20-50-4,0 0 0,-1-1 1,0 1-1,0-1 0,-1-1 0,0 1 1,0-1-1,-1 0 0,0-1 0,-1 1 1,-10 6-1,16-13-18,0 1 1,1-1-1,-1 0 0,0 0 0,0 0 1,0 0-1,0 0 0,0-1 1,0 1-1,0-1 0,0 0 0,0 0 1,0 0-1,0 0 0,0 0 1,0-1-1,0 1 0,0-1 0,1 0 1,-1 0-1,0 0 0,0 0 1,0-1-1,1 1 0,-1-1 1,1 1-1,-1-1 0,-2-3 0,-3-3 17,0 0-1,1 0 0,0 0 1,0-1-1,1 0 0,-7-15 1,4 6-69,0-1 0,2 0 1,0 0-1,1 0 0,1-1 1,1 0-1,1 0 0,0 0 0,2 0 1,0-1-1,1 1 0,4-25 1,0 18-224,1 1 0,2 0 0,0 1 0,2 0 0,1 0 0,1 0 1,1 1-1,28-42 0,1 12-2148,8-6-197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1.856"/>
    </inkml:context>
    <inkml:brush xml:id="br0">
      <inkml:brushProperty name="width" value="0.2" units="cm"/>
      <inkml:brushProperty name="height" value="0.2" units="cm"/>
    </inkml:brush>
  </inkml:definitions>
  <inkml:trace contextRef="#ctx0" brushRef="#br0">13 388 7562,'-2'-4'338,"0"1"1,0-1 0,1-1-1,-1 1 1,1 0-1,0 0 1,1 0 0,-1-1-1,1-7 1,0 5-273,1 0-1,0 0 1,0 0 0,1 1-1,0-1 1,1 0 0,-1 1-1,8-13 1,2-2-200,2 2 0,0 0 1,25-26-1,-22 27 231,0 1 0,2 0 0,0 2 0,1 0 0,0 1 0,1 1 0,0 1 0,1 1 0,35-13 1,-54 23-101,-1 0-1,0 0 1,0 1 0,1-1 0,-1 1 0,0-1 0,1 1 0,-1 0 0,1 0 0,-1 0 0,0 0 0,1 0 0,-1 1 0,0-1 0,1 1 0,-1-1 0,0 1 0,1 0 0,-1 0 0,0 0 0,4 3 0,-2 0-5,-1-1 1,0 1 0,0 1 0,0-1 0,-1 0 0,1 1-1,-1 0 1,0-1 0,2 7 0,11 29-42,23 56 121,-33-86-126,1 0-1,0 0 1,0-1 0,1 1 0,0-1 0,15 14 0,-19-20-163,-1-1 1,1 0-1,0 0 1,-1 0-1,1 0 1,0 0-1,0-1 1,0 0-1,0 1 1,0-1-1,1 0 1,-1 0-1,0-1 1,5 2-1,16-9-2126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2.126"/>
    </inkml:context>
    <inkml:brush xml:id="br0">
      <inkml:brushProperty name="width" value="0.2" units="cm"/>
      <inkml:brushProperty name="height" value="0.2" units="cm"/>
    </inkml:brush>
  </inkml:definitions>
  <inkml:trace contextRef="#ctx0" brushRef="#br0">0 4 7898,'1'-1'155,"0"1"1,0-1 0,0 1-1,0 0 1,0 0-1,0-1 1,0 1 0,0 0-1,0 0 1,0 0-1,0 0 1,0 0 0,0 0-1,0 0 1,0 0-1,0 0 1,0 1 0,0-1-1,-1 0 1,1 1 0,0-1-1,0 1 1,0-1-1,0 1 1,1 0 0,28 19-675,-22-14 716,43 30-252,-1 3 0,-2 1 0,56 61-1,-78-72 34,-2 1-1,0 1 0,-2 1 1,-2 1-1,-1 1 0,23 55 0,-34-67-15,-1 0 0,-1 1 1,-1 0-1,-1 1 0,-1-1 0,-1 1 0,-2 31 0,-2-24-100,-2 1 0,-1-1 0,-1 0 0,-20 57 0,4-33-64,-3-1 1,-2-1-1,-2-2 0,-3 0 1,-51 62-1,60-86 2,8-7-743,-18 26-1,24-24-407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26.475"/>
    </inkml:context>
    <inkml:brush xml:id="br0">
      <inkml:brushProperty name="width" value="0.2" units="cm"/>
      <inkml:brushProperty name="height" value="0.2" units="cm"/>
    </inkml:brush>
  </inkml:definitions>
  <inkml:trace contextRef="#ctx0" brushRef="#br0">0 93 5521,'1'-21'1726,"-2"16"-1451,1 0-1,0-1 1,1 1-1,-1-1 0,3-8 1,-3 13-279,1 0 1,-1 0 0,1 0 0,-1 0-1,1 0 1,0 0 0,-1 0-1,1 0 1,0 0 0,0 0 0,0 0-1,-1 0 1,1 0 0,0 1-1,0-1 1,0 0 0,1 1 0,-1-1-1,0 0 1,0 1 0,0 0-1,0-1 1,0 1 0,1 0 0,-1-1-1,0 1 1,0 0 0,1 0-1,1 0 1,152 12-273,176-25 277,-210 4 23,175 9 0,-288 0-77,14 2 74,38 7 1,-55-8-164,-1 0 1,0 0-1,0 1 0,1-1 1,-1 1-1,0 0 1,0 0-1,-1 0 1,1 1-1,0-1 1,-1 1-1,1 0 1,-1 0-1,5 6 1,-7-7-21,0-1 0,0 1 1,0-1-1,-1 1 0,1 0 0,0 0 1,-1-1-1,0 1 0,1 0 0,-1 2 1,-1 23-2038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2.475"/>
    </inkml:context>
    <inkml:brush xml:id="br0">
      <inkml:brushProperty name="width" value="0.2" units="cm"/>
      <inkml:brushProperty name="height" value="0.2" units="cm"/>
    </inkml:brush>
  </inkml:definitions>
  <inkml:trace contextRef="#ctx0" brushRef="#br0">279 11 9186,'-1'-1'119,"0"0"1,0 0-1,0 1 0,0-1 1,0 0-1,0 0 0,0 1 1,0-1-1,0 0 0,-1 1 1,1-1-1,0 1 0,0 0 1,-1-1-1,1 1 0,0 0 1,0 0-1,-1 0 0,1 0 1,0 0-1,-1 0 0,1 0 1,0 0-1,0 1 1,-1-1-1,1 0 0,0 1 1,0-1-1,-1 1 0,1 0 1,0-1-1,0 1 0,0 0 1,0-1-1,0 1 0,0 0 1,0 0-1,0 0 0,-1 1 1,-3 5-260,0 1 0,0-1 0,0 1 0,-6 15 0,9-18 279,-23 54-329,-35 122 0,4 67 98,12 23 59,36-196 39,3 117 1,6-162 3,2 1 0,12 55 0,-11-73-210,-1 0 1,2-1 0,0 0-1,0 0 1,1 0-1,0-1 1,1 1 0,14 16-1,-20-26-14,1-1 0,-1 1 0,1 0-1,0-1 1,0 1 0,-1-1 0,1 1 0,0-1-1,0 0 1,4 2 0,-4-3 14,-1 0 1,1 0 0,-1 0-1,1 0 1,-1 0-1,1 0 1,-1 0-1,1-1 1,-1 1 0,1 0-1,-1-1 1,2 0-1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2.689"/>
    </inkml:context>
    <inkml:brush xml:id="br0">
      <inkml:brushProperty name="width" value="0.2" units="cm"/>
      <inkml:brushProperty name="height" value="0.2" units="cm"/>
    </inkml:brush>
  </inkml:definitions>
  <inkml:trace contextRef="#ctx0" brushRef="#br0">1 46 8874,'34'16'2448,"8"-4"553,22 1-2305,5-2-696,10-2-112,-11-8 0,-3-5 8,-20-2 0,-2-5 24,-14-2 88,0-5-400,-6 3-424,-1-7-2097,-3 3 145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2.938"/>
    </inkml:context>
    <inkml:brush xml:id="br0">
      <inkml:brushProperty name="width" value="0.2" units="cm"/>
      <inkml:brushProperty name="height" value="0.2" units="cm"/>
    </inkml:brush>
  </inkml:definitions>
  <inkml:trace contextRef="#ctx0" brushRef="#br0">24 11 8298,'3'-10'4561,"-2"12"-4345,-1 0-344,-1 1-16,-4 16 8,-10 61 64,9-23 16,6 2 24,11 22 0,5 0 0,4 5-80,-1-11-304,-1-5-561,-8-24-583,0-9-929,-5-19-351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3.151"/>
    </inkml:context>
    <inkml:brush xml:id="br0">
      <inkml:brushProperty name="width" value="0.2" units="cm"/>
      <inkml:brushProperty name="height" value="0.2" units="cm"/>
    </inkml:brush>
  </inkml:definitions>
  <inkml:trace contextRef="#ctx0" brushRef="#br0">0 25 9674,'22'-20'1912,"14"15"889,9 24-2857,18 30-176,8 16 48,7 38 48,-16 5 64,-11 22 32,-22-6 40,-31 26 16,-24-16-8,-39 22-776,-23-7-697,-43 17-1279,-9-25-593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8.180"/>
    </inkml:context>
    <inkml:brush xml:id="br0">
      <inkml:brushProperty name="width" value="0.2" units="cm"/>
      <inkml:brushProperty name="height" value="0.2" units="cm"/>
    </inkml:brush>
  </inkml:definitions>
  <inkml:trace contextRef="#ctx0" brushRef="#br0">568 579 7410,'-2'-6'477,"0"0"0,-1 1 1,0-1-1,0 1 0,-1 0 1,1 0-1,-1 0 0,0 1 1,-1-1-1,1 1 0,-1 0 1,-8-5-1,-5-3-589,0 1 0,-25-10 0,18 9 647,-47-26-205,29 15-164,-47-18 0,84 38-195,-1 1 0,0 0-1,1 0 1,-1 0 0,0 1 0,-13-1-1,17 3 12,0-1-1,0 0 0,0 1 0,0-1 1,1 1-1,-1 0 0,0 0 1,0 0-1,1 0 0,-1 1 1,1-1-1,-1 1 0,1-1 1,0 1-1,-1 0 0,1 0 1,0 0-1,-3 4 0,-2 5-38,0 1-1,0 0 1,1 0 0,0 1-1,2 0 1,-1 0-1,-2 15 1,6-27 54,-11 46-33,2 1 1,2-1-1,2 1 1,2 1-1,2-1 1,7 70-1,-3-101 37,1 1 0,0-1-1,2 1 1,0-1-1,1 0 1,1-1-1,0 1 1,1-2 0,1 1-1,21 28 1,-25-38 14,0 1 0,1-1 0,0 0 0,0-1 0,1 0 0,-1 0 0,1 0 0,0-1 1,0 0-1,1 0 0,-1-1 0,1 0 0,0 0 0,-1-1 0,1 0 0,1 0 0,-1 0 0,0-2 1,0 1-1,0-1 0,1 0 0,-1 0 0,0-1 0,0 0 0,8-3 0,-3 0 39,-1 0-1,-1-1 0,1 0 0,-1-1 1,0 0-1,0-1 0,0 0 0,-1-1 1,-1 0-1,1-1 0,-1 0 0,9-11 1,1-4 81,-1-1 0,-1-1 0,24-49-1,-23 35 1,-2 0-1,-1-1 0,-3-1 0,-1 0 0,-2 0 0,4-53 0,-9 35 379,-2-1-1,-2 0 1,-4 0-1,-2 1 1,-2 0-1,-28-98 1,33 147-502,3 7-27,-1 1-1,0-1 1,0 1 0,0-1 0,0 1 0,-1 0 0,0-1 0,1 1-1,-1 0 1,-4-5 0,5 7 8,1 1 0,-1 0 0,1 0 0,0 0 0,-1 0 0,1 0 0,0 0 0,-1 0 0,1 0 0,0 0 0,-1 0 0,1 0 0,-1 0 0,1 0 0,0 0 0,-1 0 0,1 0 0,0 1 0,-1-1 0,1 0 1,0 0-1,-1 0 0,1 1 0,0-1 0,-1 0 0,1 0 0,0 0 0,0 1 0,-1-1 0,1 0 0,0 1 0,0-1 0,0 0 0,-1 1 0,1-1 0,0 0 0,0 1 0,0-1 0,0 0 0,0 1 0,0-1 0,0 1 0,-8 20-181,-17 89-98,4 2 0,-8 163-1,23-176 253,5 0 0,14 128 0,18-1-877,-24-186 50,3-1 1,1 0-1,28 65 1,-31-89-202,0 0 0,19 25 0,-17-28-24,0-1 0,14 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8.682"/>
    </inkml:context>
    <inkml:brush xml:id="br0">
      <inkml:brushProperty name="width" value="0.2" units="cm"/>
      <inkml:brushProperty name="height" value="0.2" units="cm"/>
    </inkml:brush>
  </inkml:definitions>
  <inkml:trace contextRef="#ctx0" brushRef="#br0">648 364 9266,'0'-3'479,"1"0"1,-1 0-1,0 0 0,1 0 1,0 0-1,-1 0 0,1 1 0,0-1 1,1 0-1,-1 0 0,3-4 1,21-29-49,-5 13-440,1 0 0,1 1 0,2 1 0,0 1 0,1 1 0,29-17 0,-50 34 8,8-6-95,-1 0-1,19-16 1,-28 22 76,0 0 0,0 0 0,0 0 0,0-1 0,0 1 0,-1-1 0,1 1 0,-1-1 0,1 1 0,-1-1 0,0 0 0,0 0 0,0 0 0,0 0 0,-1 1 0,1-1 0,-1 0 0,0 0 0,0-3 0,0 4 13,0 1 0,-1 0 0,1-1 1,-1 1-1,1 0 0,-1-1 0,1 1 0,-1 0 0,0 0 0,0 0 0,1-1 0,-1 1 0,0 0 0,0 0 0,0 0 0,0 1 0,-1-1 0,1 0 0,0 0 0,0 1 0,0-1 0,-1 0 0,1 1 0,0-1 0,-1 1 0,1 0 0,0-1 0,-1 1 0,1 0 0,0 0 0,-1 0 0,1 0 0,-1 0 0,1 0 0,-3 1 0,-4-1-39,0 2 1,0-1 0,1 1-1,-16 5 1,13-3 27,-1 1 1,1 1-1,0-1 1,1 1-1,-1 1 1,1 0-1,0 0 1,1 1-1,0 0 1,0 0-1,1 1 1,0 0-1,0 0 1,1 1-1,1 0 1,-1 0-1,1 0 1,1 1-1,0-1 0,1 1 1,0 0-1,-3 17 1,1 20 22,1 0-1,3 0 1,5 55-1,0 8 37,-4-106-39,-5 199 70,2-178-23,0 0 0,-2 0 0,0-1 0,-2 1 0,-18 42 0,19-56-2,-2 1-1,1-1 1,-2 0 0,0-1 0,0 0 0,-1-1 0,0 0-1,0 0 1,-1-1 0,-1 0 0,0-1 0,0-1 0,0 0-1,-1 0 1,0-1 0,0-1 0,-23 7 0,9-5-526,0-1 1,0-2-1,-1 0 1,1-2-1,-1-1 1,0-1-1,0-1 1,-29-6-1,32 2-1040,-28-8-1,-23-14-1922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8.986"/>
    </inkml:context>
    <inkml:brush xml:id="br0">
      <inkml:brushProperty name="width" value="0.2" units="cm"/>
      <inkml:brushProperty name="height" value="0.2" units="cm"/>
    </inkml:brush>
  </inkml:definitions>
  <inkml:trace contextRef="#ctx0" brushRef="#br0">1 73 6985,'17'-4'2513,"-1"-1"176,-10-2-1897,5 6-432,0 4-336,2 2-24,2 3-24,13 2 0,4-5 16,17-2 8,10-7 8,16-8-192,1-6-336,17-3-2137,-7 3-15,5 2-1041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59.390"/>
    </inkml:context>
    <inkml:brush xml:id="br0">
      <inkml:brushProperty name="width" value="0.2" units="cm"/>
      <inkml:brushProperty name="height" value="0.2" units="cm"/>
    </inkml:brush>
  </inkml:definitions>
  <inkml:trace contextRef="#ctx0" brushRef="#br0">8 168 9618,'-2'7'602,"1"-7"-509,1 1 1,-1 0-1,1-1 0,-1 1 0,1 0 1,-1-1-1,1 1 0,0 0 1,-1 0-1,1 0 0,0 0 1,0-1-1,0 1 0,0 0 0,0 0 1,0 0-1,0 0 0,0-1 1,0 1-1,0 0 0,0 0 0,0 0 1,0 0-1,1-1 0,-1 1 1,0 0-1,1 0 0,-1-1 1,1 1-1,-1 0 0,1 0 0,-1-1 1,1 1-1,-1-1 0,1 1 1,-1 0-1,1-1 0,0 1 0,0-1 1,-1 1-1,1-1 0,0 0 1,0 1-1,-1-1 0,1 0 0,0 0 1,0 1-1,0-1 0,-1 0 1,1 0-1,1 0 0,29 5 296,0-1-1,57 0 1,338-31-296,9-33-20,-265 35-50,-144 21-20,657-79 57,-365 63-164,-240 20-22,-2 2 1,91 16 0,-152-16 1,-2 0-156,1 0 0,-1 0 0,0 1 0,1 1 0,-2 0 1,1 1-1,21 12 0,-32-16 106,-1 0 1,1 0 0,-1 0-1,1 0 1,-1 0 0,0 1 0,1-1-1,-1 1 1,0-1 0,0 1-1,0-1 1,0 1 0,0 0 0,0 0-1,-1-1 1,2 4 0,-2-3-34,0-1 0,-1 1 1,1-1-1,0 1 0,-1-1 1,1 1-1,-1-1 1,1 1-1,-1-1 0,0 1 1,0-1-1,0 0 0,1 1 1,-1-1-1,-2 1 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8:00.126"/>
    </inkml:context>
    <inkml:brush xml:id="br0">
      <inkml:brushProperty name="width" value="0.2" units="cm"/>
      <inkml:brushProperty name="height" value="0.2" units="cm"/>
    </inkml:brush>
  </inkml:definitions>
  <inkml:trace contextRef="#ctx0" brushRef="#br0">357 1218 10098,'-3'14'3150,"-19"-26"-2111,5 0-1306,8 6 259,-94-56 320,89 54-243,0 1 0,-1 1-1,-1 0 1,1 1 0,-31-6-1,43 11-78,1 0 1,-1-1-1,1 1 0,-1 0 0,0 0 0,1 1 0,-1-1 0,1 1 0,-1-1 0,1 1 0,-1 0 0,1 0 0,-1 0 0,1 0 0,0 0 0,-1 1 0,1-1 0,0 0 0,-3 4 0,2-2-14,1 0 0,-1 1 0,1-1 0,-1 1 0,1 0 0,0 0 0,1 0 0,-1 0 0,1 0 0,-2 8 0,0 3-36,1 1 0,1 0 0,0-1 0,1 1 1,4 25-1,-3-31 40,1 1 1,0-1 0,1 1 0,0-1 0,1 0 0,0 0-1,0 0 1,9 13 0,-10-19 23,0 0 0,0 0-1,0 0 1,0-1 0,1 1 0,0-1 0,0 0 0,0 0-1,0 0 1,0 0 0,1-1 0,-1 0 0,1 1 0,0-2-1,-1 1 1,1-1 0,0 1 0,0-1 0,10 0 0,-5-1 34,0 0 1,1-1-1,-1-1 1,0 0-1,0 0 1,0-1-1,0 0 0,-1-1 1,1 0-1,-1 0 1,14-10-1,4-3 77,-1-2 0,32-29 0,-18 7-45,0 0 0,-3-3 0,-2-1-1,-2-2 1,-1-1 0,28-62 0,-35 58 73,-2-2 1,-3-1 0,-2 0 0,17-91-1,-22 73 313,-3-1 1,-3 0-1,-3 0 0,-4 0 0,-11-100 0,5 147-557,3 20-106,0 9 66,-3 14-86,6-16 213,-23 110-434,-16 210-1,34-263 412,-9 422-85,47-45-3152,-14-299 91,0-16-517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8:00.924"/>
    </inkml:context>
    <inkml:brush xml:id="br0">
      <inkml:brushProperty name="width" value="0.2" units="cm"/>
      <inkml:brushProperty name="height" value="0.2" units="cm"/>
    </inkml:brush>
  </inkml:definitions>
  <inkml:trace contextRef="#ctx0" brushRef="#br0">1 309 6929,'2'-21'1227,"1"1"-1,1 0 0,1 0 1,13-36-1,-15 49-1231,0 0-1,0 1 1,1-1 0,-1 1 0,1 0 0,1 0-1,-1 0 1,1 1 0,0 0 0,0 0-1,1 0 1,-1 0 0,1 1 0,0 0-1,1 0 1,-1 1 0,7-4 0,-10 6-5,0 0 1,0 1-1,0-1 0,-1 1 1,1-1-1,0 1 1,0 0-1,0 0 1,0 0-1,0 0 0,-1 1 1,1-1-1,0 1 1,0 0-1,0 0 0,-1 0 1,1 0-1,-1 0 1,1 0-1,0 1 1,-1-1-1,0 1 0,1 0 1,-1 0-1,0 0 1,0 0-1,0 0 0,0 0 1,-1 0-1,3 3 1,3 7-10,0 1 1,0 0-1,-1 0 1,7 22-1,-12-31 18,18 54 0,-15-40 15,2 1 1,0-2 0,1 1 0,1-1 0,0 0 0,19 27 0,-26-42-7,0 0 0,1 0 0,-1-1 0,1 1 0,-1 0 0,1-1 0,0 1 0,-1-1 0,1 0 0,0 0 0,0 1 0,0-1 0,0 0 0,0-1 0,0 1 0,0 0 0,1-1 0,-1 1 0,0-1 0,0 1 0,0-1 0,1 0 0,-1 0 1,0 0-1,0 0 0,1-1 0,-1 1 0,0-1 0,0 1 0,0-1 0,0 0 0,4-1 0,0-2 19,0 0 1,0-1-1,-1 1 1,1-1-1,-1 0 0,0 0 1,-1-1-1,8-11 1,7-15 85,-1-2 0,-2 1 1,-1-2-1,16-59 0,12-30 917,-35 113-723,-3 18-149,0 28-172,1 218-200,-4-89 140,8 296 135,-9-344-11,-28 230 0,15-273 17,-31 100-1,31-137 10,-1 0-1,-2-2 0,-1 0 0,-36 56 1,44-78-2,-1 0 0,-1-1 0,0 0 0,0 0 0,-20 15 0,27-24-49,0 0 0,0 0 0,1 0 0,-1-1 0,-1 1 0,1-1 0,0 0 0,0 0 0,0 0 0,-1-1 0,1 1 0,0-1 0,-5 1 0,5-2-6,1 1 0,-1-1 0,1 0 0,-1 1 0,1-1 0,0 0 0,-1-1 0,1 1 1,0 0-1,0-1 0,0 1 0,0-1 0,0 1 0,0-1 0,0 0 0,1 0 0,-1 0 0,1 0 0,-1 0 1,-1-3-1,-5-10 27,1-1 1,0 0-1,0 0 1,2 0-1,0-1 1,1 0 0,-3-33-1,3 10-109,2 0 0,6-58 1,1 55-306,3 0-1,1 0 1,3 0 0,1 2 0,2-1 0,2 2 0,1 0 0,43-67 0,-21 39-2579,2-12-239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26.954"/>
    </inkml:context>
    <inkml:brush xml:id="br0">
      <inkml:brushProperty name="width" value="0.2" units="cm"/>
      <inkml:brushProperty name="height" value="0.2" units="cm"/>
    </inkml:brush>
  </inkml:definitions>
  <inkml:trace contextRef="#ctx0" brushRef="#br0">16 100 6225,'-2'2'226,"1"-1"-1,-1 1 0,1-1 1,0 1-1,0-1 0,0 1 1,0 0-1,0 0 0,0-1 1,0 1-1,1 0 1,-1 0-1,0 0 0,1 0 1,0 0-1,-1 0 0,1 3 1,1-4-187,0 1 0,0-1 0,0 1 0,0-1 0,0 1 0,0-1 0,1 0 0,-1 1 0,0-1 0,1 0 1,-1 0-1,1 0 0,-1 0 0,1 0 0,-1-1 0,1 1 0,0 0 0,0-1 0,-1 1 0,4 0 0,15 5-75,0-1 0,1-1 0,-1-1 0,27 1 0,-35-4 31,57 3 12,1-3 0,80-10 0,131-31 65,-35-5-61,64-10 29,-100 34-2839,-151 19 377,-18-1-777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8:01.268"/>
    </inkml:context>
    <inkml:brush xml:id="br0">
      <inkml:brushProperty name="width" value="0.2" units="cm"/>
      <inkml:brushProperty name="height" value="0.2" units="cm"/>
    </inkml:brush>
  </inkml:definitions>
  <inkml:trace contextRef="#ctx0" brushRef="#br0">1 411 10618,'0'-2'372,"-1"0"0,2 0-1,-1 0 1,0 0 0,0 0-1,1 0 1,-1 0 0,1 0-1,0 0 1,-1 0 0,1 0-1,0 1 1,0-1 0,2-2-1,21-24 929,-17 20-1152,8-9-54,196-228-392,-204 236 274,3-6-63,0 2-1,21-22 0,-30 34 80,1 0-1,-1 0 0,0 0 0,0 1 0,1-1 0,-1 0 1,0 0-1,1 1 0,-1-1 0,0 1 0,1-1 1,-1 1-1,1 0 0,-1 0 0,1-1 0,-1 1 1,1 0-1,-1 0 0,1 0 0,-1 1 0,1-1 1,-1 0-1,1 0 0,-1 1 0,0-1 0,1 1 1,-1-1-1,1 1 0,-1 0 0,0 0 0,0-1 1,1 1-1,-1 0 0,1 2 0,4 2-30,1 2-1,-2-1 0,1 1 1,7 13-1,-6-11 17,107 138-680,-27-60-4113,-49-54 1308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4:37.848"/>
    </inkml:context>
    <inkml:brush xml:id="br0">
      <inkml:brushProperty name="width" value="0.2" units="cm"/>
      <inkml:brushProperty name="height" value="0.2" units="cm"/>
    </inkml:brush>
  </inkml:definitions>
  <inkml:trace contextRef="#ctx0" brushRef="#br0">1 356 7882,'637'-58'-78,"-44"19"164,100-13 54,77-2 284,-55 19 436,-37 10-465,-674 25-395,584-30 104,-570 28-102,596-52 257,-581 49-492,-27 4-564,-26 6-3198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4:41.069"/>
    </inkml:context>
    <inkml:brush xml:id="br0">
      <inkml:brushProperty name="width" value="0.2" units="cm"/>
      <inkml:brushProperty name="height" value="0.2" units="cm"/>
    </inkml:brush>
  </inkml:definitions>
  <inkml:trace contextRef="#ctx0" brushRef="#br0">1463 2882 2593,'-1'-1'113,"-1"1"1,0-1-1,1 1 1,-1-1-1,0 0 1,1 0 0,-1 1-1,1-1 1,-1 0-1,1-1 1,-1 1 0,1 0-1,0 0 1,-1 0-1,1-1 1,0 1-1,0-1 1,0 1 0,0-1-1,0 1 1,1-1-1,-1 0 1,0 1 0,1-1-1,-1 0 1,1 0-1,0 1 1,-1-1-1,1 0 1,0 0 0,0-3-1,0-8-77,0-1-1,1 1 0,3-17 1,-2 16 67,36-496 1336,3-23-224,31 125-1184,4-39-75,-71 394 204,-2 0 0,-2-1 0,-2 1 1,-3 0-1,-3-1 0,-15-65 0,18 105-76,-6-31 129,10 42-219,-1 0 1,1 0-1,0 0 0,0 0 0,0 0 1,1 0-1,-1 0 0,1 0 0,-1 0 1,1 0-1,2-4 0,-2 6-3,-1 0 0,1 1 0,-1-1 0,1 1 1,0-1-1,0 1 0,-1 0 0,1-1 0,0 1 0,0 0 0,-1-1 0,1 1 0,0 0 0,0 0 0,-1 0 0,1 0 0,0 0 0,0 0 0,0 0 0,0 0 0,-1 0 1,1 0-1,0 0 0,0 0 0,0 1 0,-1-1 0,1 0 0,0 1 0,0-1 0,-1 0 0,2 1 0,29 16-116,-24-13 93,21 10 10,0-2-1,1-1 1,1-1-1,-1-2 0,1-1 1,38 5-1,185 3-12,180-20 1,-277 1 27,628-13-7,104 13 21,-807 4-7,807-5-8,134-33 17,71-44 21,-313-3 7,-493 52-17,731-67 36,-106 50-31,-92 51-11,-243 25-1,-464-19-8,-106-7-4,637 40 72,-6 26 3,-580-58-55,0 3 0,0 2 0,110 41 0,-143-43-7,0 2 1,-1 0-1,-1 1 1,30 24 0,-38-26-11,-1 1 1,0 1-1,-1 0 1,-1 1-1,0 0 1,-1 1 0,9 18-1,77 162-5,-55-107 9,6 17-7,41 128-1,-66-156 0,-3 0 0,15 124 0,-28-143 0,28 367 10,-35-399-11,-2 1 1,0-1 0,-2 0 0,0 0-1,-2 0 1,-2 0 0,-16 41 0,16-50-2,-1 0 1,0-1 0,-1-1-1,-1 1 1,-1-2 0,0 1 0,-1-2-1,-1 0 1,0 0 0,-1-1-1,-23 15 1,7-9 0,0-2-1,-1-1 0,-39 12 1,-100 26 7,-239 28 20,-1-32-19,393-48-8,-599 57 11,-135 24 3,-133 33-12,-139-11-7,-10-42 30,63-37 54,66-35 98,-44-12-50,-16 26-100,54 22 0,119-6 6,59-12 5,25 4-21,21 13-68,542-20 32,-415 33-187,343 0-2289,135-17 607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17.924"/>
    </inkml:context>
    <inkml:brush xml:id="br0">
      <inkml:brushProperty name="width" value="0.2" units="cm"/>
      <inkml:brushProperty name="height" value="0.2" units="cm"/>
    </inkml:brush>
  </inkml:definitions>
  <inkml:trace contextRef="#ctx0" brushRef="#br0">118 36 7930,'7'-10'903,"-5"7"-552,0 1 1,0-1 0,0 0-1,0 1 1,1-1-1,-1 1 1,5-4-1,-7 6-314,1 0 0,-1 0 1,1-1-1,-1 1 0,1 0 0,-1 0 0,1 0 0,-1 0 0,1 0 1,-1 0-1,1 0 0,-1 0 0,1 0 0,-1 0 0,1 0 0,0 0 0,-1 0 1,1 0-1,-1 0 0,1 1 0,0-1 0,0 1-48,0 0-1,0 0 0,0 0 1,0 0-1,0 0 0,0 0 1,0 0-1,0 0 1,0 1-1,-1-1 0,2 2 1,8 23 22,0 0 0,-2 0 1,-1 1-1,4 29 0,2 6 9,-10-50-5,5 24 27,19 47 1,-24-74-2,1 0 1,0 0-1,1-1 1,0 0-1,0 0 0,1 0 1,0-1-1,0 0 1,1 0-1,10 9 1,-14-14-9,0 0 1,0 0 0,0 0 0,0-1-1,0 1 1,0-1 0,0 0-1,1 0 1,-1 0 0,0-1-1,1 1 1,-1-1 0,1 1-1,-1-1 1,4-1 0,-1 1 37,-1-1 1,0-1-1,1 1 1,-1-1-1,0 0 0,0 0 1,0 0-1,8-6 1,-1 0 84,0-2 0,-1 1 0,0-1 0,-1-1 1,0 0-1,11-15 0,-10 11 64,0-1 0,-1 0 0,-1-1 0,-1 0 0,0 0 0,-1-1 0,-1 0 0,0 0 0,-1 0 0,-2-1 0,0 0 0,0 0 1,-2 0-1,-2-34 0,-1 42-364,1 27-151,-11 295-734,-21 326 1026,25-536 58,-5-1 1,-40 156-1,40-211 19,-32 71-1,34-92-15,-2-1 0,0-1 0,-1 0 0,-24 29-1,32-44-13,0-1 0,-1 1-1,0-1 1,0 0 0,-1 0-1,1-1 1,-1 0 0,0 0-1,0-1 1,-1 0 0,0-1 0,1 0-1,-18 4 1,19-6-4,1 0 1,0-1-1,0 0 0,0-1 1,0 1-1,0-1 1,0 0-1,0 0 1,0-1-1,0 0 0,0 0 1,0 0-1,1-1 1,-1 0-1,1 0 0,0 0 1,0-1-1,0 0 1,0 0-1,1 0 0,-6-6 1,-2-4 19,1 0-1,1-1 1,0 0 0,1 0 0,1-1 0,-9-23 0,12 27-76,1-1 0,0 1 0,1-1 0,1 0 0,0 0 0,0 0 0,1-1 1,1 1-1,1-17 0,1 21-18,1 0 0,-1 0 0,1 1 0,1-1 0,-1 1 0,1 0 0,1 0 0,0 0 0,0 1 0,0-1 0,12-10 0,6-6-152,49-36 0,-57 47 108,221-157-3984,-155 115 1458,39-31-1485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18.157"/>
    </inkml:context>
    <inkml:brush xml:id="br0">
      <inkml:brushProperty name="width" value="0.2" units="cm"/>
      <inkml:brushProperty name="height" value="0.2" units="cm"/>
    </inkml:brush>
  </inkml:definitions>
  <inkml:trace contextRef="#ctx0" brushRef="#br0">1 222 10890,'40'-2'2089,"28"-4"1127,10 5-3272,24-8-872,-5-4-456,3-4-456,-25-3-1,-7-10 25,-25 2 872,-7-5-225,-16 3-207,2-2-24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18.831"/>
    </inkml:context>
    <inkml:brush xml:id="br0">
      <inkml:brushProperty name="width" value="0.2" units="cm"/>
      <inkml:brushProperty name="height" value="0.2" units="cm"/>
    </inkml:brush>
  </inkml:definitions>
  <inkml:trace contextRef="#ctx0" brushRef="#br0">12 0 9554,'-2'2'259,"1"0"-1,0 0 1,0 0-1,-1 0 1,1 1 0,1-1-1,-1 0 1,0 0-1,0 1 1,1-1-1,0 0 1,-1 1 0,1-1-1,0 0 1,0 5-1,6 42-408,-2-30 171,-1 8-48,2-1 0,1 1 1,1-1-1,11 28 1,-15-46 35,1 0 0,-1 0 0,1 0 0,1-1 0,0 1 0,0-1 0,0 0 0,1-1 0,0 1 0,0-1 0,0-1 0,1 1 0,0-1 0,0 0 0,1 0 0,12 5 0,-13-7 10,1-2 1,-1 1-1,0-1 1,1 0 0,-1 0-1,1-1 1,-1 0 0,0-1-1,1 1 1,-1-1-1,0-1 1,1 0 0,-1 0-1,7-2 1,2-3 37,-1 0 0,0 0 0,0-1-1,27-20 1,-21 11 119,0-1-1,-1-1 0,-1 0 1,-1-1-1,-1-1 1,0-1-1,-2-1 0,-1 0 1,0-1-1,-2 0 0,11-31 1,-22 47-181,-7 17-161,-1 7 61,2 1-1,1 0 1,0 1-1,1-1 0,-2 33 1,3-28 57,-10 356-119,4-30 206,-26-50 28,26-249 0,-2-1-1,-3-1 0,-2 0 0,-22 50 0,34-90-14,-1 0 0,0 0 0,0 0 0,0-1 0,-1 1 0,0-1 0,-11 10 1,15-15-22,-1 0 0,1 1 0,-1-1 1,0 0-1,1 0 0,-1 0 1,0 0-1,0-1 0,0 1 1,0 0-1,0-1 0,0 1 1,0-1-1,1 0 0,-1 0 1,0 0-1,0 0 0,0 0 1,0 0-1,0 0 0,0-1 0,0 1 1,0-1-1,0 1 0,0-1 1,0 0-1,0 0 0,0 1 1,1-1-1,-1-1 0,0 1 1,-2-2-1,-1-3 39,0 1 0,0-1-1,1 0 1,-1 0 0,2 0 0,-1 0 0,0-1 0,1 0-1,1 0 1,-1 1 0,1-2 0,-2-9 0,-1-8 9,1 0-1,-1-30 1,5 29-67,0 0-1,2 0 0,0 0 1,2 1-1,1 0 0,1-1 1,11-28-1,-2 17-285,1 2 0,2 0 0,1 1 0,26-36 0,37-58-4548,-41 55 1312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19.147"/>
    </inkml:context>
    <inkml:brush xml:id="br0">
      <inkml:brushProperty name="width" value="0.2" units="cm"/>
      <inkml:brushProperty name="height" value="0.2" units="cm"/>
    </inkml:brush>
  </inkml:definitions>
  <inkml:trace contextRef="#ctx0" brushRef="#br0">1 264 10418,'31'-24'2001,"30"-9"1063,21-9-3288,5 1-112,8-3 72,-18 9 56,-8 6 136,-27 13 232,-9 16 48,-16 10-8,-2 22-24,-4 11-136,7 21-24,-2 4-16,5 13-240,1-12-528,-2-3-2265,-5-12 321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19.563"/>
    </inkml:context>
    <inkml:brush xml:id="br0">
      <inkml:brushProperty name="width" value="0.2" units="cm"/>
      <inkml:brushProperty name="height" value="0.2" units="cm"/>
    </inkml:brush>
  </inkml:definitions>
  <inkml:trace contextRef="#ctx0" brushRef="#br0">367 1 10642,'-17'10'1354,"-3"0"1731,7 0-3085,0 2 0,1-1 0,0 1 0,1 1 0,-17 24 0,8-10-26,-6 9-19,1 0-1,2 2 1,1 0-1,2 2 1,2 0-1,2 1 1,-17 66-1,20-54 31,4 0 0,1 2-1,3-1 1,2 0-1,8 97 1,1-91-51,3-1 1,2 0 0,3-1-1,3-1 1,2 0-1,2-1 1,3-1-1,2-1 1,3-2 0,2-1-1,2-1 1,46 54-1,-38-59-691,2-1-1,2-3 0,2-1 0,1-3 1,92 55-1,89 16-2555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19.961"/>
    </inkml:context>
    <inkml:brush xml:id="br0">
      <inkml:brushProperty name="width" value="0.2" units="cm"/>
      <inkml:brushProperty name="height" value="0.2" units="cm"/>
    </inkml:brush>
  </inkml:definitions>
  <inkml:trace contextRef="#ctx0" brushRef="#br0">1 16 5929,'7'-1'211,"19"-5"315,1 2-1,-1 1 1,1 1 0,49 3 0,-70 0-513,1-1-1,-1 2 1,0-1 0,0 1-1,1 0 1,-1 0 0,0 0 0,-1 1-1,1 0 1,0 0 0,-1 1 0,0-1-1,0 1 1,0 0 0,0 1 0,-1-1-1,1 1 1,-1 0 0,0 0-1,0 0 1,-1 1 0,0-1 0,0 1-1,0 0 1,-1 0 0,3 7 0,0 8 54,0 0-1,-1 0 1,-1 1 0,-1 25 0,-5 89 233,-6-28-163,-5-1 0,-5 0-1,-43 138 1,-137 300 254,185-510-410,10-28-740,5-20-545,-1 11 1103,5-35-1552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20.269"/>
    </inkml:context>
    <inkml:brush xml:id="br0">
      <inkml:brushProperty name="width" value="0.2" units="cm"/>
      <inkml:brushProperty name="height" value="0.2" units="cm"/>
    </inkml:brush>
  </inkml:definitions>
  <inkml:trace contextRef="#ctx0" brushRef="#br0">0 0 10802,'22'4'695,"-14"-4"-250,0 2 0,0-1 0,0 1 0,0 0 0,0 1 0,-1 0 0,1 0 0,8 5 0,-7-2-441,0 0-1,-1 1 1,0-1-1,0 2 1,0-1-1,-1 1 1,0 0 0,-1 0-1,0 1 1,0 0-1,-1 0 1,0 1-1,-1-1 1,0 1 0,0 0-1,-1 0 1,0 0-1,-1 1 1,0-1-1,-1 1 1,0-1 0,-1 1-1,0-1 1,0 1-1,-1 0 1,-1-1-1,-4 19 1,-20 30 87,14-32-1,11-26-80,0 1-1,1-1 0,-1 1 1,0-1-1,1 1 0,0-1 1,-1 1-1,1 0 0,0-1 1,0 1-1,0-1 0,0 1 1,0 2-1,1-3-4,-1-1 0,0 1 1,1 0-1,-1 0 0,0-1 1,1 1-1,-1-1 0,1 1 0,-1 0 1,1-1-1,-1 1 0,1-1 0,0 1 1,-1-1-1,1 0 0,-1 1 0,1-1 1,0 1-1,0-1 0,1 1 0,3 0 8,0-1 0,0 1 0,1-1-1,-1 0 1,1 0 0,-1 0-1,7-2 1,472-97-2092,-479 97 2034,51-13-800,-36 7 107,-20 8 730,0 0 0,0 0 1,0 0-1,0 0 0,0-1 1,0 1-1,0 0 0,0 0 1,0 0-1,0 0 1,0 0-1,0 0 0,1 0 1,-1 0-1,0 0 0,0 0 1,0 0-1,0 0 0,0 0 1,0 0-1,0-1 1,0 1-1,0 0 0,0 0 1,0 0-1,0 0 0,0 0 1,0 0-1,0 0 1,-1 0-1,1 0 0,0 0 1,0 0-1,0 0 0,0-1 1,0 1-1,0 0 0,0 0 1,0 0-1,0 0 1,0 0-1,0 0 0,0 0 1,0 0-1,0 0 0,0 0 1,0 0-1,0 0 1,0 0-1,-1 0 0,1 0 1,0 0-1,0 0 0,0 0 1,0 0-1,0 0 0,0 0 1,0 0-1,0 0 1,0 0-1,0 0 0,0 0 1,-15-1-747,-39 5-1431,-22 5-21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31.440"/>
    </inkml:context>
    <inkml:brush xml:id="br0">
      <inkml:brushProperty name="width" value="0.2" units="cm"/>
      <inkml:brushProperty name="height" value="0.2" units="cm"/>
    </inkml:brush>
  </inkml:definitions>
  <inkml:trace contextRef="#ctx0" brushRef="#br0">1 1 6121,'5'0'523,"1"0"0,-1 0 0,0 0 0,1 0 0,-1 1 0,0 0 0,7 2 0,39 11-468,-45-12 1,1 1 0,-1 0 0,-1 0 0,1 0 1,0 1-1,-1 0 0,1 0 0,8 9 0,-2 0 9,19 28-1,-15-19-52,48 65-15,138 177-26,-141-191 23,108 98 0,-26-50 13,8 7 10,-112-90-1,57 67 0,-49-46 1,61 73 31,-80-102-26,1-1 0,40 31 0,-7-17 33,124 64 1,-174-101-93,-6-3-66,1 0 0,-1 0 0,0 0 0,0 1 0,0 0 0,-1 0 0,1 1 0,-1-1 0,0 1 0,8 11 0,-13-16 24,0 1 0,1 0-1,-1-1 1,0 1 0,0 0-1,0 0 1,0-1 0,0 1-1,0 0 1,0 0 0,0-1 0,0 1-1,0 0 1,0 0 0,-1-1-1,1 1 1,0 0 0,0-1-1,-1 1 1,1 0 0,0-1 0,-1 1-1,1 0 1,-1-1 0,1 1-1,-1-1 1,1 1 0,-1-1-1,1 1 1,-1-1 0,0 1 0,1-1-1,-1 0 1,1 1 0,-1-1-1,0 0 1,0 1 0,0-1-1,-16 8-1964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20.700"/>
    </inkml:context>
    <inkml:brush xml:id="br0">
      <inkml:brushProperty name="width" value="0.2" units="cm"/>
      <inkml:brushProperty name="height" value="0.2" units="cm"/>
    </inkml:brush>
  </inkml:definitions>
  <inkml:trace contextRef="#ctx0" brushRef="#br0">31 1 11674,'-10'8'5226,"21"16"-5506,-1 27-41,-5 16 145,-10 21 48,-5 6 56,-3 23 32,0-12 32,8 15 16,6-13 8,8 10-312,2-19-464,2 3-1568,-4-20-857,-6-2-712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20.858"/>
    </inkml:context>
    <inkml:brush xml:id="br0">
      <inkml:brushProperty name="width" value="0.2" units="cm"/>
      <inkml:brushProperty name="height" value="0.2" units="cm"/>
    </inkml:brush>
  </inkml:definitions>
  <inkml:trace contextRef="#ctx0" brushRef="#br0">0 86 9178,'52'7'1896,"46"-14"985,22-4-3241,32-21-2393,-18-10 705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7:21.249"/>
    </inkml:context>
    <inkml:brush xml:id="br0">
      <inkml:brushProperty name="width" value="0.2" units="cm"/>
      <inkml:brushProperty name="height" value="0.2" units="cm"/>
    </inkml:brush>
  </inkml:definitions>
  <inkml:trace contextRef="#ctx0" brushRef="#br0">709 60 5489,'-19'22'1339,"-1"-1"0,-38 31 0,53-47-1104,-1-1-1,0 0 0,0 0 1,0-1-1,-1 1 1,1-1-1,-1-1 0,0 1 1,1-1-1,-1-1 1,0 1-1,-1-1 0,1 0 1,0 0-1,0-1 0,-10-1 1,14 1-158,0-1 1,1 1-1,-1-1 0,0 0 1,0 0-1,1 0 0,-1 0 1,1 0-1,-1 0 0,1-1 1,-1 1-1,1-1 0,0 0 1,0 0-1,-1 0 0,1 0 1,1 0-1,-1 0 0,0 0 1,0-1-1,1 1 1,0-1-1,-1 1 0,0-5 1,1 4-43,0-1 1,0 1 0,1-1-1,0 0 1,0 1 0,0-1 0,0 0-1,0 1 1,1-1 0,-1 1 0,1-1-1,0 0 1,0 1 0,0 0 0,1-1-1,-1 1 1,1 0 0,3-4-1,-1 0-61,2 0 0,-1 1 0,1 0 0,-1 0-1,2 0 1,-1 1 0,1 0 0,-1 0 0,1 1-1,1 0 1,-1 0 0,14-5 0,-17 8 7,-1 0 0,0 0 0,1 0 1,-1 1-1,1-1 0,-1 1 1,0 0-1,1 0 0,-1 0 0,1 0 1,-1 1-1,1-1 0,-1 1 0,0 0 1,1 0-1,-1 0 0,0 1 1,0-1-1,0 1 0,0-1 0,0 1 1,0 0-1,0 0 0,-1 1 0,1-1 1,-1 0-1,1 1 0,-1 0 1,0-1-1,0 1 0,0 0 0,-1 0 1,3 5-1,-1 0 1,0 0 0,0 0 0,-1 0 0,-1 0-1,1 1 1,-1-1 0,-1 0 0,1 1 0,-1-1 0,-1 0 0,0 1 0,0-1 0,-1 0 0,1 0 0,-2 1 0,1-2 0,-1 1-1,-6 10 1,-2 4 12,0-1 0,-2 0-1,0-1 1,-2 0 0,-18 19-1,10-15 57,0-1-1,-2 0 1,-1-2-1,0-1 0,-2-2 1,0 0-1,-1-2 0,0-1 1,-2-1-1,1-2 0,-62 16 1,79-25 56,1-1 1,0-1-1,-1 0 1,-23-2-1,32 0-45,0 1 0,-1-1-1,1 0 1,0-1-1,0 1 1,0-1 0,-7-3-1,9 4-24,0 0-1,1 0 0,-1-1 0,0 1 1,1 0-1,-1-1 0,1 1 0,0-1 1,0 0-1,0 1 0,-1-1 0,1 0 1,1 0-1,-1 0 0,0 0 0,0 0 1,0-2-1,1 3-19,0-1-1,0 1 1,0-1-1,-1 1 1,2-1-1,-1 1 1,0 0-1,0-1 1,0 1-1,1-1 1,-1 1-1,1 0 1,-1-1 0,1 1-1,-1 0 1,1-1-1,0 1 1,0 0-1,-1 0 1,1 0-1,0 0 1,0-1-1,0 1 1,0 1-1,1-1 1,-1 0 0,0 0-1,0 0 1,0 1-1,3-2 1,1 0-7,1-1 1,0 1 0,-1 1-1,1-1 1,0 1 0,8-1-1,6 1-21,1 1-1,-1 1 0,1 1 0,-1 0 0,29 9 0,99 34-249,-120-36 125,157 59-3929,-100-39 984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4:42.827"/>
    </inkml:context>
    <inkml:brush xml:id="br0">
      <inkml:brushProperty name="width" value="0.2" units="cm"/>
      <inkml:brushProperty name="height" value="0.2" units="cm"/>
    </inkml:brush>
  </inkml:definitions>
  <inkml:trace contextRef="#ctx0" brushRef="#br0">19 124 2945,'-5'0'212,"4"0"-151,1-1 1,-1 1 0,1 0 0,0 0 0,-1 0 0,1 0 0,-1 0 0,1 0 0,-1 0 0,1 0 0,-1 0 0,1 0 0,-1 0 0,1 1 0,-1-1 0,1 0 0,-1 0 0,1 0 0,-1 1 0,1-1-1,0 0 1,-1 0 0,1 1 0,-1-1 0,1 0 0,0 1 0,-1-1 0,1 1 0,0 0-178,14-1 91,1-1 0,0 0 0,-1-1 0,1-1 0,16-5 0,2 0 48,166-30 189,1 8 0,317-7-1,-469 36-24,-1 2 0,0 2 0,0 3 0,57 13 0,-99-17-75,-7-2-434,-8 0-1506,4-2 499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4:43.444"/>
    </inkml:context>
    <inkml:brush xml:id="br0">
      <inkml:brushProperty name="width" value="0.2" units="cm"/>
      <inkml:brushProperty name="height" value="0.2" units="cm"/>
    </inkml:brush>
  </inkml:definitions>
  <inkml:trace contextRef="#ctx0" brushRef="#br0">11 171 1648,'-11'-10'1056,"15"7"-638,11 1-519,425-11 307,309-49 1541,40-2-281,-707 58-1203,150-4 552,-229 9-821,0 1 1,0 0 0,0 0 0,-1 1 0,1-1 0,0 1 0,0-1-1,0 1 1,-1 0 0,1 0 0,0 0 0,-1 0 0,5 3 0,-7-4-18,1 0 0,-1 1 1,0-1-1,0 0 0,0 0 1,0 0-1,1 0 1,-1 0-1,0 1 0,0-1 1,0 0-1,0 0 0,0 0 1,0 0-1,1 1 0,-1-1 1,0 0-1,0 0 1,0 0-1,0 1 0,0-1 1,0 0-1,0 0 0,0 0 1,0 1-1,0-1 1,0 0-1,0 0 0,0 1 1,0-1-1,0 0 0,0 0 1,0 0-1,0 1 0,0-1 1,-1 0-1,1 0 1,0 1-1,-9 4-936,-15 0-561,-9-4-460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4:59.095"/>
    </inkml:context>
    <inkml:brush xml:id="br0">
      <inkml:brushProperty name="width" value="0.2" units="cm"/>
      <inkml:brushProperty name="height" value="0.2" units="cm"/>
    </inkml:brush>
  </inkml:definitions>
  <inkml:trace contextRef="#ctx0" brushRef="#br0">9414 68 4753,'-14'4'466,"0"0"0,1 1-1,-1 1 1,1 0 0,-16 11 0,15-8-509,-1-1 1,0-1 0,-28 10 0,12-10 49,0-2-1,0 0 1,0-3 0,-56-1 0,-127-20 181,203 17-173,-724-79 761,-14 31-608,-165 32-166,-168 31-2,-20 23 1,168 22 6,111 3-7,111 10-2,587-54-19,2 6 0,-153 47-1,243-59-3,1 1-1,1 2 0,0 1 0,1 1 0,-44 33 0,53-33-10,2 1 0,0 1 1,0 1-1,2 0 0,1 2 0,0 0 1,-24 44-1,12-9-62,-27 81 0,-11 67-74,65-201 169,-174 562-326,-161 568 248,205-637 43,126-476 26,-2 7-76,1 0 0,-3 43 1,8-62 42,1 0 1,0-1-1,0 1 1,1-1-1,0 1 1,0-1-1,1 1 1,0-1-1,0 0 1,1 0-1,0 1 1,0-2-1,1 1 1,6 10-1,-2-9-5,0 1 1,1-1-1,0 0 0,0-1 0,1 0 0,-1-1 0,2 0 0,-1 0 0,17 6 0,7 1-56,65 15-1,-7-9-14,158 12 0,94-18-333,-334-12 441,526 2-689,-334-4 426,700 13-1960,-586-6 1042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10:35:00.100"/>
    </inkml:context>
    <inkml:brush xml:id="br0">
      <inkml:brushProperty name="width" value="0.2" units="cm"/>
      <inkml:brushProperty name="height" value="0.2" units="cm"/>
    </inkml:brush>
  </inkml:definitions>
  <inkml:trace contextRef="#ctx0" brushRef="#br0">8768 2425 4097,'-6'-166'1414,"19"-200"-1,59-148-2365,-60 441 875,28-217 1587,4-325 0,-38 471-1176,1-75 19,-6 217-352,-1 0 1,0 0-1,0 0 0,-1 0 1,1 1-1,0-1 0,0 0 1,-1 0-1,1 0 0,-1 1 1,0-1-1,1 0 0,-1 1 1,0-1-1,0 1 0,0-1 1,-2-2-1,2 4-7,0-1-1,-1 1 1,1-1-1,0 1 1,-1-1 0,1 1-1,-1 0 1,1-1-1,0 1 1,-1 0 0,1 0-1,-1 0 1,1 0 0,-1 0-1,1 1 1,-1-1-1,1 0 1,0 1 0,-1-1-1,1 1 1,0-1-1,-1 1 1,0 1 0,-55 26-52,1 3 0,2 3 1,-63 51-1,-13 23 51,116-95 6,0 1 0,2 1 0,-1 0 0,2 1 1,0 0-1,-13 28 0,15-13 38,8-30-22,1 0 0,0 0-1,0 0 1,0 0-1,-1 0 1,1 0 0,0 0-1,0 0 1,1 0-1,-1 0 1,0 0 0,0 0-1,0 0 1,1 0 0,-1-1-1,0 1 1,1 0-1,-1 0 1,1 0 0,-1 0-1,1 0 1,-1 0-1,1-1 1,0 1 0,-1 0-1,2 1 1,6-4 539,-8 1-560,1 1 1,-1 0-1,0 0 0,1-1 1,-1 1-1,1 0 1,-1 0-1,0 0 0,1-1 1,-1 1-1,1 0 0,-1 0 1,0 0-1,1 0 0,-1 0 1,1 0-1,-1 0 0,1 0 1,-1 0-1,1 0 1,-1 0-1,0 0 0,1 0 1,-1 0-1,1 0 0,-1 1 1,0-1-1,1 0 0,-1 0 1,1 0-1,-1 1 1,0-1-1,1 0 0,-1 0 1,0 1-1,1-1 0,-1 0 1,0 1-1,0-1 0,1 0 1,-1 1-1,4 3-4,-1 0-1,0 0 1,0 0-1,-1 1 1,1-1-1,-1 1 1,0-1 0,2 9-1,3 5-3,1 6 6,0 0-1,-2 0 1,-1 1-1,4 47 0,43 400-38,-16-181 37,11 234-15,-43-474 21,19 320-18,-28-4 18,1-322-13,-2-1 0,-1 0-1,-3-1 1,-1 1 0,-3-2 0,-19 43-1,23-64-73,0 0-1,-2-2 1,0 1-1,-2-1 0,0-1 1,0-1-1,-2 0 1,0-1-1,-1 0 1,-1-1-1,0-1 1,-1-1-1,-30 15 0,12-11-72,0-2 0,-1-1 0,-43 9 0,14-8 49,-70 6 0,-220-9 114,330-12 6,-583-20 142,465 13-122,108 5-19,-926-39 77,-207 24 96,-52 50 314,125 51-209,173 44-249,207-37-108,451-71-772,2-22-1674,138-15 371,126 17 2140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4:59.639"/>
    </inkml:context>
    <inkml:brush xml:id="br0">
      <inkml:brushProperty name="width" value="0.2" units="cm"/>
      <inkml:brushProperty name="height" value="0.2" units="cm"/>
    </inkml:brush>
  </inkml:definitions>
  <inkml:trace contextRef="#ctx0" brushRef="#br0">28 1 5649,'5'31'1108,"8"48"4254,-14-73-5386,0 0 1,0 0 0,0 0-1,0-1 1,-1 1 0,0 0-1,0-1 1,-6 11 0,-4 13-14,8-19 47,1 1 1,1 0 0,0 0-1,0-1 1,1 1 0,0 0-1,1 0 1,0 0-1,1 0 1,1 0 0,-1 0-1,2 0 1,3 11-1,-4-15 23,1 0-1,-1-1 1,1 1-1,1-1 1,-1 0-1,1 0 1,1 0-1,-1-1 1,1 1-1,-1-1 1,2 0-1,-1 0 1,0-1-1,1 1 0,0-1 1,0-1-1,0 1 1,1-1-1,-1 0 1,1 0-1,8 2 1,-11-4 13,0-1 1,0 1-1,0 0 1,0-1-1,1 0 1,-1 0-1,0 0 1,0-1-1,0 0 1,0 1-1,0-1 1,0 0-1,0-1 1,0 1-1,-1-1 1,1 0-1,0 0 1,-1 0-1,1 0 1,-1-1 0,0 1-1,0-1 1,0 0-1,0 0 1,0 0-1,4-6 1,4-8 279,0 0 1,-1-1 0,-1-1 0,9-24 0,-1 2 245,-9 24-398,1 0 1,1 2 0,11-16-1,-18 27-166,0 0 0,0 0 0,0 0 0,1 1 0,0-1 0,-1 1 0,1 0 1,0 0-1,0 0 0,1 1 0,-1 0 0,0-1 0,1 1 0,0 1 0,-1-1 0,8-1 0,-11 3-12,0 0 0,0 0 1,0 1-1,0-1 1,0 0-1,0 0 0,0 0 1,1 1-1,-1-1 1,0 1-1,0-1 0,-1 1 1,1-1-1,0 1 1,0-1-1,0 1 0,0 0 1,0 0-1,-1-1 1,1 1-1,0 0 0,-1 0 1,1 0-1,0 0 1,-1 0-1,1 0 0,-1 0 1,1 0-1,-1 0 0,0 0 1,0 0-1,1 1 1,0 5-25,1 1 1,-1-1 0,0 13-1,-1-17 23,-4 382-274,1-288 269,1-14-34,-18 111 0,15-164 15,-1 0 0,-2 0 0,-1-1 0,-1-1 1,-2 0-1,0 0 0,-18 26 0,24-43 23,-1-1-1,-1 0 1,0 0 0,0 0-1,-1-1 1,0-1 0,-1 0-1,-16 11 1,21-16 37,1 0-1,-1-1 1,-1 1-1,1-1 1,0-1 0,0 1-1,-1-1 1,1 0-1,-1 0 1,1 0 0,-1-1-1,1 0 1,-1 0-1,0 0 1,1-1 0,-1 0-1,1 0 1,-1 0-1,1-1 1,0 1 0,-8-5-1,9 4 21,-1 0-1,1 0 1,0-1-1,0 0 1,0 1-1,0-2 1,1 1-1,-1 0 1,1-1-1,0 1 1,0-1 0,0 0-1,0 0 1,1 0-1,-1-1 1,-1-4-1,2 2-18,0 1 0,1-1-1,0 1 1,0-1 0,0 1-1,1-1 1,0 0 0,0 0 0,1 1-1,2-11 1,1-1-45,1 0 0,2 1 0,-1-1 0,2 1 0,0 1 0,2-1 0,14-20 0,42-44-553,-45 57-1070,0 0 0,-2-2 0,23-41 0,-11 2-2155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0.273"/>
    </inkml:context>
    <inkml:brush xml:id="br0">
      <inkml:brushProperty name="width" value="0.2" units="cm"/>
      <inkml:brushProperty name="height" value="0.2" units="cm"/>
    </inkml:brush>
  </inkml:definitions>
  <inkml:trace contextRef="#ctx0" brushRef="#br0">61 134 6681,'-20'23'3137,"2"7"-2803,11-17-181,-1 1-131,1-4 213,18-7 1552,-1-1-1640,1 0-1,0-1 1,-1-1-1,1 1 0,11-2 1,-18 0-100,2 1 3,-1-1-1,0 0 1,1 0 0,-1-1 0,0 1 0,0-1 0,0 0-1,0-1 1,-1 1 0,1-1 0,0 0 0,-1 0 0,6-6-1,1-1 165,-1-1 0,-1 0-1,11-15 1,1-5 340,-13 18-362,1-1 0,0 1 0,2 1 0,-1 0 0,1 0 0,14-10 0,-24 21-193,1-1-1,-1 1 1,1 0 0,-1 1-1,1-1 1,-1 0 0,1 0 0,0 1-1,-1-1 1,1 0 0,0 1-1,-1 0 1,1-1 0,0 1 0,0 0-1,0 0 1,-1 0 0,1 0-1,0 0 1,0 1 0,-1-1 0,1 0-1,0 1 1,-1 0 0,1-1-1,0 1 1,-1 0 0,1 0 0,-1-1-1,1 1 1,-1 1 0,1-1-1,-1 0 1,0 0 0,0 0 0,1 1-1,-1-1 1,0 0 0,0 1-1,1 2 1,5 8-33,-1 0-1,-1 0 1,0 1-1,5 19 1,-4-15 31,44 132-1159,-15-53-3391,-18-55 1045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4.019"/>
    </inkml:context>
    <inkml:brush xml:id="br0">
      <inkml:brushProperty name="width" value="0.2" units="cm"/>
      <inkml:brushProperty name="height" value="0.2" units="cm"/>
    </inkml:brush>
  </inkml:definitions>
  <inkml:trace contextRef="#ctx0" brushRef="#br0">28 48 5161,'-5'-6'1318,"4"5"-988,0-1-1,0 1 1,0-1-1,0 0 1,0 1 0,1-1-1,-1 0 1,0-3-1,0 3-186,1 1-1,0-1 0,-1 1 1,1-1-1,-1 1 1,0-1-1,1 1 1,-1-1-1,0 1 0,0 0 1,0 0-1,0-1 1,0 1-1,0 0 0,-2-1 1,5 37-209,0-18 60,14 130-34,-21-18 59,0 6-26,5-135 5,2 35-609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32.111"/>
    </inkml:context>
    <inkml:brush xml:id="br0">
      <inkml:brushProperty name="width" value="0.2" units="cm"/>
      <inkml:brushProperty name="height" value="0.2" units="cm"/>
    </inkml:brush>
  </inkml:definitions>
  <inkml:trace contextRef="#ctx0" brushRef="#br0">101 208 4377,'-11'-2'967,"3"0"-515,0 0 0,0 1 0,0 1-1,0-1 1,0 1 0,0 0 0,1 1-1,-11 1 1,18-2-454,0 1-1,-1-1 1,1 0-1,-1 0 1,1 0-1,0 0 1,-1 0 0,1 1-1,-1-1 1,1 0-1,0 0 1,-1 0 0,1 1-1,0-1 1,0 0-1,-1 1 1,1-1-1,0 0 1,0 1 0,-1-1-1,1 0 1,0 1-1,0-1 1,0 0-1,-1 1 1,1-1 0,0 0-1,0 1 1,0-1-1,0 1 1,0 0-5,0-1 0,1 1-1,-1-1 1,0 1 0,1-1 0,-1 1 0,0-1 0,1 0-1,-1 1 1,0-1 0,1 1 0,-1-1 0,1 0 0,-1 0-1,1 1 1,-1-1 0,1 0 0,-1 0 0,1 1-1,-1-1 1,1 0 0,0 0 0,6 2 1,-1-1 0,1-1 0,-1 1 0,1-1 0,-1 0 0,1-1 0,11-1 0,50-15 176,-48 11-111,122-33 306,313-73 196,-416 106-509,230-31 465,-236 34-495,1 3 0,0 0 0,-1 2-1,1 2 1,59 14 0,-83-16 36,0 1 1,0 1-1,-1 0 1,15 8-1,-22-11-126,0 0 0,-1 0 0,1 1 0,-1-1-1,1 1 1,-1-1 0,1 1 0,-1-1 0,0 1 0,0 0-1,1 0 1,0 2 0,-2-2-173,1-1 0,-1 1 0,0-1-1,0 0 1,0 1 0,0-1 0,0 1 0,0-1 0,0 1-1,0-1 1,0 1 0,-1-1 0,1 1 0,-1-1 0,1 1 0,-1-1-1,1 0 1,-1 1 0,-1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4.306"/>
    </inkml:context>
    <inkml:brush xml:id="br0">
      <inkml:brushProperty name="width" value="0.2" units="cm"/>
      <inkml:brushProperty name="height" value="0.2" units="cm"/>
    </inkml:brush>
  </inkml:definitions>
  <inkml:trace contextRef="#ctx0" brushRef="#br0">0 5 5185,'1'-5'2086,"5"8"-1304,9 12-291,67 84 206,-75-89-614,1 1 0,-1-1 1,-1 1-1,0 0 1,-1 0-1,0 1 0,5 19 1,-8-22-43,0 0 0,-1 0 0,0 0 0,-1 0 1,1 0-1,-2 0 0,1 0 0,-1-1 0,-1 1 1,-2 9-1,3-16-92,1 0 0,-1 1 0,0-1 1,0 0-1,0 0 0,0 0 0,0 0 0,0 0 0,-1 0 1,1 0-1,0 0 0,-1-1 0,0 1 0,1 0 0,-1-1 0,0 0 1,0 1-1,0-1 0,0 0 0,-3 2 0,0-2-263,0 0-1,0 0 1,1 0-1,-1-1 1,0 1-1,0-1 1,0 0-1,-8-2 1,-28-4-2164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4.535"/>
    </inkml:context>
    <inkml:brush xml:id="br0">
      <inkml:brushProperty name="width" value="0.2" units="cm"/>
      <inkml:brushProperty name="height" value="0.2" units="cm"/>
    </inkml:brush>
  </inkml:definitions>
  <inkml:trace contextRef="#ctx0" brushRef="#br0">0 177 9066,'28'7'2048,"21"-10"745,13 2-3073,17-12-1336,-2-3-625,1-9-343,-16 2 87,-5-6 449,-18 5 1191,0-2 265,-7 3 464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4.931"/>
    </inkml:context>
    <inkml:brush xml:id="br0">
      <inkml:brushProperty name="width" value="0.2" units="cm"/>
      <inkml:brushProperty name="height" value="0.2" units="cm"/>
    </inkml:brush>
  </inkml:definitions>
  <inkml:trace contextRef="#ctx0" brushRef="#br0">89 0 4145,'-5'6'5914,"-5"22"-5323,-9 42-198,-11 92 0,21-97-47,1 95 0,9-135-258,1 1 0,0-1 1,2 0-1,1 0 1,1 0-1,16 42 1,-19-61-18,0 1 0,1-1 1,-1 0-1,1 0 0,1-1 0,-1 1 1,1-1-1,9 9 0,-12-12-12,-1-1 1,1 0-1,-1 0 0,1 0 0,0 0 0,-1 0 0,1 0 0,0 0 1,0-1-1,-1 1 0,1-1 0,0 1 0,0-1 0,0 1 0,0-1 1,0 0-1,0 0 0,-1 0 0,1 0 0,0-1 0,0 1 0,0 0 1,0-1-1,0 1 0,0-1 0,-1 0 0,1 0 0,0 1 1,-1-1-1,1 0 0,0 0 0,-1-1 0,1 1 0,-1 0 0,0 0 1,2-2-1,-1 0-37,0 1 0,-1 0 0,1 0 0,-1-1 0,0 1 0,1-1 0,-1 1 0,0-1 0,-1 0 0,1 1 0,0-1 0,-1 0 0,1 0 0,-1 0 0,0 1 0,0-1 0,0 0 0,0 0 0,-1 0 0,1 1 0,-1-1 0,0 0 0,1 1 0,-1-1 0,0 0 0,-1 1 0,-2-5 0,0-1-90,-1 0 1,0 1-1,-1 0 1,1 0-1,-1 1 1,-1-1-1,-10-8 1,5 7-383,-1 0 1,-17-9 0,-9 1-4274,24 13 1606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5.486"/>
    </inkml:context>
    <inkml:brush xml:id="br0">
      <inkml:brushProperty name="width" value="0.2" units="cm"/>
      <inkml:brushProperty name="height" value="0.2" units="cm"/>
    </inkml:brush>
  </inkml:definitions>
  <inkml:trace contextRef="#ctx0" brushRef="#br0">1 1 7362,'0'13'4248,"0"-9"-3911,1 0-353,2 8-16,5 11 0,17 56 24,-16-42 24,-2 10 0,-2-1 0,2 9 0,-3-7-16,3 2-16,-2-9-40,2-7-329,-3-10-327,4-7-1672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5.723"/>
    </inkml:context>
    <inkml:brush xml:id="br0">
      <inkml:brushProperty name="width" value="0.2" units="cm"/>
      <inkml:brushProperty name="height" value="0.2" units="cm"/>
    </inkml:brush>
  </inkml:definitions>
  <inkml:trace contextRef="#ctx0" brushRef="#br0">4 1 9842,'-4'30'2769,"5"-12"583,12-3-2623,8 1-753,6 5-32,5-1-24,3 9 0,-2 2 48,-2 10 40,-6-5 16,-5 7 8,-7-7-16,0-1-209,-3-11-327,-2-3-1712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6.189"/>
    </inkml:context>
    <inkml:brush xml:id="br0">
      <inkml:brushProperty name="width" value="0.2" units="cm"/>
      <inkml:brushProperty name="height" value="0.2" units="cm"/>
    </inkml:brush>
  </inkml:definitions>
  <inkml:trace contextRef="#ctx0" brushRef="#br0">1 288 10130,'0'1'217,"1"1"-1,1 0 1,-1-1-1,0 1 1,0-1-1,0 0 1,1 1-1,-1-1 0,1 0 1,-1 0-1,1 0 1,-1 0-1,1 0 1,0 0-1,-1 0 1,1-1-1,0 1 1,0 0-1,0-1 1,-1 0-1,1 1 1,0-1-1,0 0 1,3 0-1,0-1-141,0-1 0,0 0 0,0 0 0,0 0 0,0 0 0,-1-1 0,7-3 0,8-6-807,60-37-4137,85-69 0,-42 28 4821,-119 87 182,1 1 1,-1 0-1,1 0 1,-1 0-1,1 0 1,0 0 0,0 1-1,-1 0 1,1 0-1,0 0 1,0 0-1,0 0 1,1 1-1,5 0 1,-6 1-63,1 0 0,-1 0-1,0 0 1,1 1 0,-1 0 0,0-1 0,0 2 0,0-1 0,0 0 0,-1 1 0,1 0 0,5 5 0,-5-3-12,0 0 1,0 0-1,0 0 1,-1 0-1,0 0 1,0 0 0,-1 1-1,1 0 1,-1-1-1,0 1 1,-1 0-1,1 0 1,-1 0 0,-1 0-1,1 0 1,-1 9-1,0 12 267,-2 0 0,-7 37 0,4-30-89,2-7-60,-12 130 734,15-138-791,0-1 0,1 1-1,2-1 1,-1 0 0,2 0-1,9 27 1,-10-38-65,1 1 0,0-1 1,0 1-1,1-1 0,0-1 0,0 1 0,1-1 1,-1 0-1,11 8 0,-13-12-30,-1 0 1,1 0-1,-1 0 0,1-1 0,0 1 1,0-1-1,0 0 0,0 0 0,0 0 1,0 0-1,0-1 0,5 1 1,-6-1-12,1 0 1,-1 0-1,0-1 1,0 1-1,1-1 1,-1 0-1,0 0 1,0 1-1,0-1 1,0-1-1,0 1 1,0 0-1,0 0 1,-1-1-1,1 1 1,0-1-1,-1 1 1,1-1-1,2-3 1,-2 3 7,-1-1 0,1 1 0,0-1 0,-1 0 1,1 1-1,-1-1 0,0 0 0,0 0 0,0 0 0,0 0 1,-1 0-1,1 0 0,-1 0 0,1 0 0,-1 0 1,0 0-1,-1 0 0,0-5 0,0 3 15,0 1 0,-1-1 0,0 1 0,0 0 0,0 0 0,0-1 0,-1 1 0,0 1 0,0-1 0,-6-7-1,0 3-72,0 0-1,-1 0 0,0 1 0,0 1 0,-1-1 0,0 2 0,0-1 0,-16-4 0,17 7-499,0 1 0,0 0 0,0 1 0,1 0 0,-1 1-1,-15 0 1,-12 5-2265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6.938"/>
    </inkml:context>
    <inkml:brush xml:id="br0">
      <inkml:brushProperty name="width" value="0.2" units="cm"/>
      <inkml:brushProperty name="height" value="0.2" units="cm"/>
    </inkml:brush>
  </inkml:definitions>
  <inkml:trace contextRef="#ctx0" brushRef="#br0">22 1 6673,'-14'15'2665,"8"-2"0,5 9-1481,7 1-1216,4 10-248,-2 8-112,1 11-48,-5 0 55,-2 14 81,-4-4 176,-2 0 64,0-11-24,4-2-904,0-17-1040,10-8-209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7.164"/>
    </inkml:context>
    <inkml:brush xml:id="br0">
      <inkml:brushProperty name="width" value="0.2" units="cm"/>
      <inkml:brushProperty name="height" value="0.2" units="cm"/>
    </inkml:brush>
  </inkml:definitions>
  <inkml:trace contextRef="#ctx0" brushRef="#br0">174 1 10386,'10'49'3177,"2"-3"520,11 7-2689,3-2-936,6 4-200,-5-12-136,-8-4-328,-11-12-224,-18-6-705,-14-16-255,-25-16-505,-19-24-2032,-1-8 2505,9-15 64,10-4 239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7.315"/>
    </inkml:context>
    <inkml:brush xml:id="br0">
      <inkml:brushProperty name="width" value="0.2" units="cm"/>
      <inkml:brushProperty name="height" value="0.2" units="cm"/>
    </inkml:brush>
  </inkml:definitions>
  <inkml:trace contextRef="#ctx0" brushRef="#br0">0 113 2016,'58'-19'2313,"-4"5"-553,6-6-527,-6-1-2306,3-18 33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7.531"/>
    </inkml:context>
    <inkml:brush xml:id="br0">
      <inkml:brushProperty name="width" value="0.2" units="cm"/>
      <inkml:brushProperty name="height" value="0.2" units="cm"/>
    </inkml:brush>
  </inkml:definitions>
  <inkml:trace contextRef="#ctx0" brushRef="#br0">240 1 9498,'-25'249'6129,"-2"13"-6326,22 0 2,6-251 210,-1 0-1,2-1 0,0 1 0,0 0 1,5 12-1,-7-22-12,0 1 1,1 0-1,0-1 1,-1 1 0,1-1-1,0 1 1,0-1-1,0 0 1,0 1-1,0-1 1,0 0 0,0 0-1,0 1 1,0-1-1,1 0 1,-1 0-1,0 0 1,1-1 0,-1 1-1,1 0 1,-1 0-1,1-1 1,-1 1-1,1-1 1,-1 1 0,1-1-1,0 0 1,-1 0-1,1 0 1,0 0-1,-1 0 1,1 0 0,0 0-1,-1 0 1,1 0-1,-1-1 1,1 1-1,0-1 1,-1 1 0,1-1-1,-1 0 1,3-1-1,1-1-42,-1 0-1,1 0 0,-1-1 1,0 0-1,0 0 1,0 0-1,0 0 0,0 0 1,-1-1-1,0 1 0,0-1 1,0 0-1,-1 0 0,3-8 1,0 0-100,-1 0 0,0-1 0,-1 1 0,2-23 0,-5 26 81,1 0 1,-1 1 0,-1-1-1,1 0 1,-2 0 0,1 1-1,-1-1 1,-1 1-1,0 0 1,0-1 0,-5-9-1,5 14 28,0 0 0,-1 0 0,1 0 0,-1 1-1,0-1 1,0 1 0,-1 0 0,1 0 0,-1 0-1,0 0 1,0 1 0,0 0 0,0 0 0,-1 0-1,1 1 1,-1 0 0,1 0 0,-1 0 0,-7-1-1,2 2-278,-1 0 0,1 1-1,0 0 1,0 1 0,0 0-1,-1 1 1,1 0 0,0 1-1,1 0 1,-1 1 0,1 0 0,-19 10-1,-20 14-2147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17:32.614"/>
    </inkml:context>
    <inkml:brush xml:id="br0">
      <inkml:brushProperty name="width" value="0.2" units="cm"/>
      <inkml:brushProperty name="height" value="0.2" units="cm"/>
    </inkml:brush>
  </inkml:definitions>
  <inkml:trace contextRef="#ctx0" brushRef="#br0">10 1693 5953,'-10'2'2781,"28"-6"-3420,-9 1 719,-1 0 0,0 0 0,0-1 0,-1 0 0,1 0 0,-1-1 0,0 0 0,8-8 0,-5 5 50,1-1 57,-2-1 1,1 0-1,-1 0 1,-1-1 0,13-20-1,-1 2 97,486-580 1282,-305 381-790,-8-6 80,64-70-590,-255 302-272,26-29 3,36-30 0,-55 54-46,0 0 0,0 0 0,1 1 0,0 0 0,0 1 0,0 0 0,1 0 0,20-5 1,-11 9-3248</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8.039"/>
    </inkml:context>
    <inkml:brush xml:id="br0">
      <inkml:brushProperty name="width" value="0.2" units="cm"/>
      <inkml:brushProperty name="height" value="0.2" units="cm"/>
    </inkml:brush>
  </inkml:definitions>
  <inkml:trace contextRef="#ctx0" brushRef="#br0">35 1 9546,'1'32'4066,"8"13"-3640,-5-33-591,-1 0 0,-1 0 0,1 17 0,-4 23 324,-2 0 0,-18 92 1,4-34-49,16-103-137,-5 38-452,1-1-1,3 63 0,5-83-1956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8.207"/>
    </inkml:context>
    <inkml:brush xml:id="br0">
      <inkml:brushProperty name="width" value="0.2" units="cm"/>
      <inkml:brushProperty name="height" value="0.2" units="cm"/>
    </inkml:brush>
  </inkml:definitions>
  <inkml:trace contextRef="#ctx0" brushRef="#br0">1 0 8858,'16'43'2512,"8"5"481,5-9-2401,2 9-800,-3-6-96,-3 7-8,-12-9-88,-9-2-560,-7-10-881,-17-19-879,-10-18-657</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8.369"/>
    </inkml:context>
    <inkml:brush xml:id="br0">
      <inkml:brushProperty name="width" value="0.2" units="cm"/>
      <inkml:brushProperty name="height" value="0.2" units="cm"/>
    </inkml:brush>
  </inkml:definitions>
  <inkml:trace contextRef="#ctx0" brushRef="#br0">1 23 9578,'50'29'2673,"-25"-13"151,19-22-5104,4-17-961,3-16-1224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8T05:35:08.586"/>
    </inkml:context>
    <inkml:brush xml:id="br0">
      <inkml:brushProperty name="width" value="0.2" units="cm"/>
      <inkml:brushProperty name="height" value="0.2" units="cm"/>
    </inkml:brush>
  </inkml:definitions>
  <inkml:trace contextRef="#ctx0" brushRef="#br0">216 0 8074,'-84'221'7240,"62"-145"-7237,3 2 0,4 0 0,3 1 0,-2 150 0,14-211 39,0 0 0,2 1-1,0-1 1,1 0 0,1 0 0,0-1 0,9 21 0,-11-32 11,1 0-1,0 0 1,1 0-1,-1 0 1,1-1 0,0 1-1,0-1 1,1 0-1,0 0 1,0-1-1,0 1 1,0-1-1,0 0 1,1-1 0,0 1-1,0-1 1,0 0-1,0 0 1,1-1-1,-1 0 1,0 0-1,13 1 1,-10-2-43,-1 0 1,0-1-1,0 0 1,0-1-1,1 0 0,10-3 1,-17 4-39,1-1 1,-1 0 0,1 0-1,-1 0 1,1 0-1,-1 0 1,0-1 0,0 1-1,1-1 1,2-3-1,-4 4-3,0 0-1,0 0 0,0-1 1,-1 1-1,1 0 1,0-1-1,-1 1 1,1 0-1,-1-1 0,1 1 1,-1-1-1,0 1 1,0-1-1,0 1 0,1-1 1,-1 1-1,-1-1 1,1 1-1,0-1 0,-1-1 1,0-2-81,-1 0 0,0 0 0,0 0 0,-1 0 0,0 0 1,1 1-1,-2-1 0,1 1 0,0 0 0,-1 0 0,0 0 0,-6-5 1,-9-6-739,-31-18 1,33 22 258,-65-38-2247,-14-3-224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17.270"/>
    </inkml:context>
    <inkml:brush xml:id="br0">
      <inkml:brushProperty name="width" value="0.025" units="cm"/>
      <inkml:brushProperty name="height" value="0.025" units="cm"/>
    </inkml:brush>
  </inkml:definitions>
  <inkml:trace contextRef="#ctx0" brushRef="#br0">120 554 2224,'-2'0'102,"-12"1"580,0 1 1,-23 7 0,33-8-550,1 0 0,-1 0-1,1 0 1,0 1 0,0-1 0,0 1 0,0 0 0,0 0-1,0 0 1,1 0 0,-1 1 0,0-1 0,1 1 0,0 0-1,0 0 1,-3 4 0,5-7-115,0 0 0,0 0 0,-1 0 0,1 0 0,0 1 0,0-1 0,0 0 0,0 0 0,0 0 0,0 0 0,0 0 0,0 1-1,0-1 1,0 0 0,0 0 0,0 0 0,0 0 0,0 0 0,0 1 0,0-1 0,0 0 0,0 0 0,0 0 0,0 0 0,0 1 0,0-1 0,0 0 0,0 0 0,0 0 0,0 0 0,0 0 0,0 1 0,0-1-1,0 0 1,0 0 0,0 0 0,1 0 0,-1 0 0,0 0 0,0 0 0,0 1 0,0-1 0,10-1 234,22-13-275,-25 11 88,243-136 92,150-122-841,-273 176-407,38-22-172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20.650"/>
    </inkml:context>
    <inkml:brush xml:id="br0">
      <inkml:brushProperty name="width" value="0.2" units="cm"/>
      <inkml:brushProperty name="height" value="0.2" units="cm"/>
    </inkml:brush>
  </inkml:definitions>
  <inkml:trace contextRef="#ctx0" brushRef="#br0">0 101 5705,'3'13'3742,"-2"-11"-3579,13-2 2577,0-1-3127,50 5 359,73 12 1,15 2 192,-16-14-28,196-19 0,136-42 230,-81 7-17,-364 49-314,-17 1-3,1 0-1,-1-1 1,0 1-1,0-1 1,0 0-1,1-1 1,9-3-1,-49 4-208,-637-13-2150,521 8 2654,44 3 44,-126 12 1,176 0-463,54-9 80,0 0 0,-1 1-1,1-1 1,-1 0 0,1 1-1,0-1 1,0 1 0,-1 0-1,1-1 1,0 1 0,0 0 0,0 0-1,0 0 1,-2 1 0,6 3-84,11 1-7,12 0 8,1-1 1,43 2-1,-48-5 71,182 11-2218,267-17 0,-248-13-511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25.845"/>
    </inkml:context>
    <inkml:brush xml:id="br0">
      <inkml:brushProperty name="width" value="0.2" units="cm"/>
      <inkml:brushProperty name="height" value="0.2" units="cm"/>
    </inkml:brush>
  </inkml:definitions>
  <inkml:trace contextRef="#ctx0" brushRef="#br0">249 1699 4001,'-3'5'255,"-1"-1"0,1-1 0,-1 1 0,1 0 0,-1-1 1,0 0-1,0 0 0,-1 0 0,-6 4 0,4-58 1503,1 15-1540,-14-41 1,-83-413 1177,50 209-1130,48 260-263,2 12-9,1 0-1,0 0 1,0-10 0,1 17-3,1 0 1,0 1-1,0-1 0,0 0 1,1 0-1,-1 1 0,0-1 1,1 0-1,-1 1 1,1-1-1,-1 0 0,1 1 1,0-1-1,0 1 0,0-1 1,-1 1-1,1-1 0,1 1 1,-1 0-1,0-1 0,2-1 1,9-4-41,0 1 0,1 0 0,0 0 0,0 2 0,0-1 0,0 2 0,22-4 0,2-1-11,172-42-76,632-164 114,-702 175 40,331-102 120,-426 127-14,50-25 0,-87 35-23,0 0-1,0 0 0,0 0 0,6-7 0,-12 10-63,0 1 0,0-1 1,0 1-1,0-1 0,0 0 0,0 0 1,-1 0-1,1 1 0,0-1 1,-1 0-1,1 0 0,0 0 0,-1 0 1,1 0-1,-1 0 0,0 0 0,1 0 1,-1 0-1,0 0 0,0 0 0,1-1 1,-1 1-1,0 0 0,0 0 1,0 0-1,0 0 0,-1 0 0,1 0 1,0 0-1,0 0 0,-1-1 0,1 1 1,0 0-1,-1 0 0,1 0 0,-1 0 1,1 1-1,-1-1 0,-1-2 1,-5-3 95,1 1 1,-1 0 0,0 0 0,-1 0 0,1 1 0,-13-5 0,-54-17-88,32 13-80,27 9-112,14 4 141,1 0 0,0 0 0,0 0 0,0 0-1,0 0 1,0 0 0,0 0 0,0 0 0,0 0 0,0 0 0,-1 0 0,1 0 0,0 0 0,0 0 0,0 0 0,0 0-1,0 0 1,0 0 0,0 0 0,0 0 0,0 0 0,0 0 0,-1 1 0,1-1 0,0 0 0,0 0 0,0 0 0,0 0-1,0 0 1,0 0 0,0 0 0,0 0 0,0 0 0,0 1 0,0-1 0,0 0 0,0 0 0,0 0 0,0 0 0,0 0-1,0 0 1,0 0 0,0 0 0,0 1 0,0-1 0,0 0 0,0 0 0,0 0 0,0 0 0,0 0 0,0 0 0,0 0-1,0 0 1,0 0 0,1 0 0,-1 1 0,0-1 0,0 0 0,21 22-377,-5-8 275,-1 0 1,0 1-1,-1 1 0,-1 0 0,17 28 1,-25-36-1,-2 0 0,1 0 1,-1 0-1,0 1 0,-1-1 1,0 1-1,0-1 0,-1 1 1,0 0-1,0 0 0,-1-1 0,0 1 1,-1 0-1,0 0 0,0-1 1,-4 12-1,-6 12-1313,-1-2 0,-29 53 0,23-47-14,-5 9-1202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26.293"/>
    </inkml:context>
    <inkml:brush xml:id="br0">
      <inkml:brushProperty name="width" value="0.2" units="cm"/>
      <inkml:brushProperty name="height" value="0.2" units="cm"/>
    </inkml:brush>
  </inkml:definitions>
  <inkml:trace contextRef="#ctx0" brushRef="#br0">0 3 6273,'6'-1'222,"-1"2"0,1-1 0,-1 0 0,1 1 0,-1 0 0,1 1-1,-1-1 1,0 1 0,0 0 0,0 0 0,6 4 0,25 8-232,-27-13 94,1 0-1,0 0 1,0-1-1,0-1 1,0 1-1,0-1 1,0-1 0,0 0-1,-1-1 1,17-5-1,-11 3-955,1 0-1,-1 2 0,20-3 1,-9 6-1210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27.602"/>
    </inkml:context>
    <inkml:brush xml:id="br0">
      <inkml:brushProperty name="width" value="0.2" units="cm"/>
      <inkml:brushProperty name="height" value="0.2" units="cm"/>
    </inkml:brush>
  </inkml:definitions>
  <inkml:trace contextRef="#ctx0" brushRef="#br0">0 65 6641,'15'-5'1248,"-13"4"-1088,1 0-1,-1 0 1,1 0-1,-1 0 0,1 1 1,-1-1-1,1 1 1,0 0-1,-1 0 1,1 0-1,-1 0 1,6 1-1,-4 0-162,0 0 1,0 1-1,0 0 0,0 0 1,0 0-1,0 0 1,0 1-1,-1 0 0,0-1 1,1 1-1,-1 0 0,0 1 1,0-1-1,-1 1 0,1-1 1,-1 1-1,0 0 0,0 0 1,0-1-1,0 2 0,-1-1 1,2 6-1,1 8 14,-1 0 1,0 0-1,-2 0 1,-1 22-1,1-17-7,-1 29 19,-1-21 14,2 1 1,1 0-1,1 0 0,12 48 1,-14-76-8,1 0 0,-1-1 1,1 1-1,-1 0 1,1 0-1,1-1 1,-1 1-1,0-1 1,1 0-1,3 4 1,-5-6-5,1 1 1,0-1 0,-1 0 0,1 0 0,0 0 0,0 0 0,0 0 0,0-1 0,0 1 0,0-1 0,0 1 0,0-1 0,0 1 0,0-1 0,0 0 0,0 0 0,0 0 0,0 0 0,0 0 0,0-1 0,4 0 0,1-2 48,1 1 1,-1-1 0,1-1 0,-1 1-1,0-1 1,0-1 0,0 1-1,7-8 1,7-7 86,20-24 0,-39 40-148,33-36 112,-2-2 1,52-84 0,-71 99-10,-1 1 0,0-2 0,-2 1 0,-2-2 1,0 1-1,9-55 0,-17 77-83,2-14 38,0 21-100,1 14-43,94 551-542,-36-10 668,-63-340 24,-1-179-43,-3-1 0,0 0 0,-18 60 0,18-83-7,0 0 1,-1-1 0,-1 0 0,1 0-1,-2 0 1,0-1 0,-1-1-1,0 1 1,0-1 0,-1-1-1,-1 0 1,-17 14 0,22-20 6,-1 1 1,0-1 0,0 0 0,-1-1-1,1 1 1,-1-2 0,0 1 0,1-1 0,-1 0-1,0-1 1,0 1 0,0-2 0,-1 1-1,1-1 1,0 0 0,0-1 0,0 0-1,0 0 1,0-1 0,0 0 0,0 0 0,1-1-1,-9-4 1,6 2 38,-1-1-1,2 0 1,-1 0 0,1-1 0,0 0-1,0-1 1,1 0 0,0-1-1,-9-12 1,7 6 25,0-1 0,1 1 0,1-1 0,1-1 0,-8-24 0,4 2 17,3 0-1,1-1 1,2 0-1,0-65 1,4 72-145,1 0 0,3 0 1,0 0-1,2 1 0,1-1 1,2 1-1,1 1 0,16-37 0,-18 54-10,-1 1-1,2 1 0,0-1 0,0 1 1,1 0-1,1 1 0,-1 0 0,24-18 0,-15 15-23,1 1-1,1 1 1,0 0-1,1 2 1,25-10-1,141-45-2327,-117 41 151,13-5-777</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4T11:02:27.918"/>
    </inkml:context>
    <inkml:brush xml:id="br0">
      <inkml:brushProperty name="width" value="0.2" units="cm"/>
      <inkml:brushProperty name="height" value="0.2" units="cm"/>
    </inkml:brush>
  </inkml:definitions>
  <inkml:trace contextRef="#ctx0" brushRef="#br0">5 0 8274,'0'1'115,"-1"0"0,1-1 0,-1 1 0,1-1 0,0 1 0,-1 0 0,1-1 0,0 1 0,-1 0 0,1-1 0,0 1 0,0 0 0,-1-1 0,1 1 0,0 0 1,0 0-1,0-1 0,0 1 0,0 0 0,0 0 0,0-1 0,1 1 0,-1 0 0,0 0 0,0-1 0,0 1 0,1 0 0,-1-1 0,0 1 0,1 0 0,0 0 0,3 2-104,0-1 0,-1 1 0,2-1 0,-1 0 0,0-1 0,9 4 0,9 2 43,0-1-1,0-1 1,1-1 0,-1-1 0,32 0 0,56-7 215,0-5 0,145-32-1,-244 40-462,6-1 786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9DB269-FE1A-4220-9130-701E04E6BE48}"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2A446-6F57-4EB4-BBBD-91B0D82CF9A9}" type="slidenum">
              <a:rPr lang="en-US" smtClean="0"/>
              <a:t>‹#›</a:t>
            </a:fld>
            <a:endParaRPr lang="en-US"/>
          </a:p>
        </p:txBody>
      </p:sp>
    </p:spTree>
    <p:extLst>
      <p:ext uri="{BB962C8B-B14F-4D97-AF65-F5344CB8AC3E}">
        <p14:creationId xmlns:p14="http://schemas.microsoft.com/office/powerpoint/2010/main" val="1565290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F2A446-6F57-4EB4-BBBD-91B0D82CF9A9}" type="slidenum">
              <a:rPr lang="en-US" smtClean="0"/>
              <a:t>7</a:t>
            </a:fld>
            <a:endParaRPr lang="en-US"/>
          </a:p>
        </p:txBody>
      </p:sp>
    </p:spTree>
    <p:extLst>
      <p:ext uri="{BB962C8B-B14F-4D97-AF65-F5344CB8AC3E}">
        <p14:creationId xmlns:p14="http://schemas.microsoft.com/office/powerpoint/2010/main" val="207297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A040-78D5-6AE5-681A-6C74B6C062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5A6F47-8C50-4113-D6E3-BC81C9D60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7D4E81-3364-949C-F536-71451B89F8F4}"/>
              </a:ext>
            </a:extLst>
          </p:cNvPr>
          <p:cNvSpPr>
            <a:spLocks noGrp="1"/>
          </p:cNvSpPr>
          <p:nvPr>
            <p:ph type="dt" sz="half" idx="10"/>
          </p:nvPr>
        </p:nvSpPr>
        <p:spPr/>
        <p:txBody>
          <a:bodyPr/>
          <a:lstStyle/>
          <a:p>
            <a:fld id="{A2E80DA0-7DBF-424D-8B16-B1321FD24549}" type="datetimeFigureOut">
              <a:rPr lang="en-US" smtClean="0"/>
              <a:t>11/4/2025</a:t>
            </a:fld>
            <a:endParaRPr lang="en-US"/>
          </a:p>
        </p:txBody>
      </p:sp>
      <p:sp>
        <p:nvSpPr>
          <p:cNvPr id="5" name="Footer Placeholder 4">
            <a:extLst>
              <a:ext uri="{FF2B5EF4-FFF2-40B4-BE49-F238E27FC236}">
                <a16:creationId xmlns:a16="http://schemas.microsoft.com/office/drawing/2014/main" id="{3135283E-5011-6894-5EFB-3831B9D6D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B7FAD1-2DFE-D3A4-7EEE-DBC4DAAC1E7D}"/>
              </a:ext>
            </a:extLst>
          </p:cNvPr>
          <p:cNvSpPr>
            <a:spLocks noGrp="1"/>
          </p:cNvSpPr>
          <p:nvPr>
            <p:ph type="sldNum" sz="quarter" idx="12"/>
          </p:nvPr>
        </p:nvSpPr>
        <p:spPr/>
        <p:txBody>
          <a:bodyPr/>
          <a:lstStyle/>
          <a:p>
            <a:fld id="{927FF5B6-2DBA-4449-8A7A-64F294B48A74}" type="slidenum">
              <a:rPr lang="en-US" smtClean="0"/>
              <a:t>‹#›</a:t>
            </a:fld>
            <a:endParaRPr lang="en-US"/>
          </a:p>
        </p:txBody>
      </p:sp>
    </p:spTree>
    <p:extLst>
      <p:ext uri="{BB962C8B-B14F-4D97-AF65-F5344CB8AC3E}">
        <p14:creationId xmlns:p14="http://schemas.microsoft.com/office/powerpoint/2010/main" val="777031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9A24-4DAD-1E95-787E-E5179757A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D39B1D-43BC-2EDA-18C1-CE0FA0926A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2F3E7-6133-9396-3290-8D0B362DAB06}"/>
              </a:ext>
            </a:extLst>
          </p:cNvPr>
          <p:cNvSpPr>
            <a:spLocks noGrp="1"/>
          </p:cNvSpPr>
          <p:nvPr>
            <p:ph type="dt" sz="half" idx="10"/>
          </p:nvPr>
        </p:nvSpPr>
        <p:spPr/>
        <p:txBody>
          <a:bodyPr/>
          <a:lstStyle/>
          <a:p>
            <a:fld id="{A2E80DA0-7DBF-424D-8B16-B1321FD24549}" type="datetimeFigureOut">
              <a:rPr lang="en-US" smtClean="0"/>
              <a:t>11/4/2025</a:t>
            </a:fld>
            <a:endParaRPr lang="en-US"/>
          </a:p>
        </p:txBody>
      </p:sp>
      <p:sp>
        <p:nvSpPr>
          <p:cNvPr id="5" name="Footer Placeholder 4">
            <a:extLst>
              <a:ext uri="{FF2B5EF4-FFF2-40B4-BE49-F238E27FC236}">
                <a16:creationId xmlns:a16="http://schemas.microsoft.com/office/drawing/2014/main" id="{DD24F4E9-56A9-F86A-8BE3-2F565CF95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97D2C-1E05-E671-F51C-C6534DCC9955}"/>
              </a:ext>
            </a:extLst>
          </p:cNvPr>
          <p:cNvSpPr>
            <a:spLocks noGrp="1"/>
          </p:cNvSpPr>
          <p:nvPr>
            <p:ph type="sldNum" sz="quarter" idx="12"/>
          </p:nvPr>
        </p:nvSpPr>
        <p:spPr/>
        <p:txBody>
          <a:bodyPr/>
          <a:lstStyle/>
          <a:p>
            <a:fld id="{927FF5B6-2DBA-4449-8A7A-64F294B48A74}" type="slidenum">
              <a:rPr lang="en-US" smtClean="0"/>
              <a:t>‹#›</a:t>
            </a:fld>
            <a:endParaRPr lang="en-US"/>
          </a:p>
        </p:txBody>
      </p:sp>
    </p:spTree>
    <p:extLst>
      <p:ext uri="{BB962C8B-B14F-4D97-AF65-F5344CB8AC3E}">
        <p14:creationId xmlns:p14="http://schemas.microsoft.com/office/powerpoint/2010/main" val="89711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2C05B9-75E7-4C9B-5EA2-5B112E2408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AFD886-D9BC-A8AD-B042-1A4C976E06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FE7C4-EAD0-8274-A578-00809C3DA9CE}"/>
              </a:ext>
            </a:extLst>
          </p:cNvPr>
          <p:cNvSpPr>
            <a:spLocks noGrp="1"/>
          </p:cNvSpPr>
          <p:nvPr>
            <p:ph type="dt" sz="half" idx="10"/>
          </p:nvPr>
        </p:nvSpPr>
        <p:spPr/>
        <p:txBody>
          <a:bodyPr/>
          <a:lstStyle/>
          <a:p>
            <a:fld id="{A2E80DA0-7DBF-424D-8B16-B1321FD24549}" type="datetimeFigureOut">
              <a:rPr lang="en-US" smtClean="0"/>
              <a:t>11/4/2025</a:t>
            </a:fld>
            <a:endParaRPr lang="en-US"/>
          </a:p>
        </p:txBody>
      </p:sp>
      <p:sp>
        <p:nvSpPr>
          <p:cNvPr id="5" name="Footer Placeholder 4">
            <a:extLst>
              <a:ext uri="{FF2B5EF4-FFF2-40B4-BE49-F238E27FC236}">
                <a16:creationId xmlns:a16="http://schemas.microsoft.com/office/drawing/2014/main" id="{05B48044-CDCF-D901-7957-0822D0456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505DF-6984-A1FE-83C1-74496BEC0041}"/>
              </a:ext>
            </a:extLst>
          </p:cNvPr>
          <p:cNvSpPr>
            <a:spLocks noGrp="1"/>
          </p:cNvSpPr>
          <p:nvPr>
            <p:ph type="sldNum" sz="quarter" idx="12"/>
          </p:nvPr>
        </p:nvSpPr>
        <p:spPr/>
        <p:txBody>
          <a:bodyPr/>
          <a:lstStyle/>
          <a:p>
            <a:fld id="{927FF5B6-2DBA-4449-8A7A-64F294B48A74}" type="slidenum">
              <a:rPr lang="en-US" smtClean="0"/>
              <a:t>‹#›</a:t>
            </a:fld>
            <a:endParaRPr lang="en-US"/>
          </a:p>
        </p:txBody>
      </p:sp>
    </p:spTree>
    <p:extLst>
      <p:ext uri="{BB962C8B-B14F-4D97-AF65-F5344CB8AC3E}">
        <p14:creationId xmlns:p14="http://schemas.microsoft.com/office/powerpoint/2010/main" val="4245362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1715-5FCC-5BF3-60D7-83128439E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E72993-C5D7-B843-92F0-6094FB129D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42C29F-BB0F-1216-1D52-9F49AE7F735F}"/>
              </a:ext>
            </a:extLst>
          </p:cNvPr>
          <p:cNvSpPr>
            <a:spLocks noGrp="1"/>
          </p:cNvSpPr>
          <p:nvPr>
            <p:ph type="dt" sz="half" idx="10"/>
          </p:nvPr>
        </p:nvSpPr>
        <p:spPr/>
        <p:txBody>
          <a:bodyPr/>
          <a:lstStyle/>
          <a:p>
            <a:fld id="{A2E80DA0-7DBF-424D-8B16-B1321FD24549}" type="datetimeFigureOut">
              <a:rPr lang="en-US" smtClean="0"/>
              <a:t>11/4/2025</a:t>
            </a:fld>
            <a:endParaRPr lang="en-US"/>
          </a:p>
        </p:txBody>
      </p:sp>
      <p:sp>
        <p:nvSpPr>
          <p:cNvPr id="5" name="Footer Placeholder 4">
            <a:extLst>
              <a:ext uri="{FF2B5EF4-FFF2-40B4-BE49-F238E27FC236}">
                <a16:creationId xmlns:a16="http://schemas.microsoft.com/office/drawing/2014/main" id="{F8BD5863-3614-3184-241B-DC4E104D4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8888F-B037-960A-0617-D7B64EC57361}"/>
              </a:ext>
            </a:extLst>
          </p:cNvPr>
          <p:cNvSpPr>
            <a:spLocks noGrp="1"/>
          </p:cNvSpPr>
          <p:nvPr>
            <p:ph type="sldNum" sz="quarter" idx="12"/>
          </p:nvPr>
        </p:nvSpPr>
        <p:spPr/>
        <p:txBody>
          <a:bodyPr/>
          <a:lstStyle/>
          <a:p>
            <a:fld id="{927FF5B6-2DBA-4449-8A7A-64F294B48A74}" type="slidenum">
              <a:rPr lang="en-US" smtClean="0"/>
              <a:t>‹#›</a:t>
            </a:fld>
            <a:endParaRPr lang="en-US"/>
          </a:p>
        </p:txBody>
      </p:sp>
    </p:spTree>
    <p:extLst>
      <p:ext uri="{BB962C8B-B14F-4D97-AF65-F5344CB8AC3E}">
        <p14:creationId xmlns:p14="http://schemas.microsoft.com/office/powerpoint/2010/main" val="1419375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2A8C-17F5-0D00-C834-7BC31A749B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A82AC8-17C4-FE7E-76C3-CAAB7C5851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1EB9D6-0FC1-2FB2-E944-E1AE01B52A6E}"/>
              </a:ext>
            </a:extLst>
          </p:cNvPr>
          <p:cNvSpPr>
            <a:spLocks noGrp="1"/>
          </p:cNvSpPr>
          <p:nvPr>
            <p:ph type="dt" sz="half" idx="10"/>
          </p:nvPr>
        </p:nvSpPr>
        <p:spPr/>
        <p:txBody>
          <a:bodyPr/>
          <a:lstStyle/>
          <a:p>
            <a:fld id="{A2E80DA0-7DBF-424D-8B16-B1321FD24549}" type="datetimeFigureOut">
              <a:rPr lang="en-US" smtClean="0"/>
              <a:t>11/4/2025</a:t>
            </a:fld>
            <a:endParaRPr lang="en-US"/>
          </a:p>
        </p:txBody>
      </p:sp>
      <p:sp>
        <p:nvSpPr>
          <p:cNvPr id="5" name="Footer Placeholder 4">
            <a:extLst>
              <a:ext uri="{FF2B5EF4-FFF2-40B4-BE49-F238E27FC236}">
                <a16:creationId xmlns:a16="http://schemas.microsoft.com/office/drawing/2014/main" id="{FE9084F5-7FF5-950D-9A99-FA941A3A4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074049-F058-D0A0-4C21-650EE69D397D}"/>
              </a:ext>
            </a:extLst>
          </p:cNvPr>
          <p:cNvSpPr>
            <a:spLocks noGrp="1"/>
          </p:cNvSpPr>
          <p:nvPr>
            <p:ph type="sldNum" sz="quarter" idx="12"/>
          </p:nvPr>
        </p:nvSpPr>
        <p:spPr/>
        <p:txBody>
          <a:bodyPr/>
          <a:lstStyle/>
          <a:p>
            <a:fld id="{927FF5B6-2DBA-4449-8A7A-64F294B48A74}" type="slidenum">
              <a:rPr lang="en-US" smtClean="0"/>
              <a:t>‹#›</a:t>
            </a:fld>
            <a:endParaRPr lang="en-US"/>
          </a:p>
        </p:txBody>
      </p:sp>
    </p:spTree>
    <p:extLst>
      <p:ext uri="{BB962C8B-B14F-4D97-AF65-F5344CB8AC3E}">
        <p14:creationId xmlns:p14="http://schemas.microsoft.com/office/powerpoint/2010/main" val="4082353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5B40-963E-675E-E2F7-ABD1F12B7B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042947-257D-B0AC-BB0D-ED7C0DDCC7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DD0A9D-EFEB-4484-FF9C-B4F5EEF8CC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A61674-EC3B-6702-BDBD-68530FE2233A}"/>
              </a:ext>
            </a:extLst>
          </p:cNvPr>
          <p:cNvSpPr>
            <a:spLocks noGrp="1"/>
          </p:cNvSpPr>
          <p:nvPr>
            <p:ph type="dt" sz="half" idx="10"/>
          </p:nvPr>
        </p:nvSpPr>
        <p:spPr/>
        <p:txBody>
          <a:bodyPr/>
          <a:lstStyle/>
          <a:p>
            <a:fld id="{A2E80DA0-7DBF-424D-8B16-B1321FD24549}" type="datetimeFigureOut">
              <a:rPr lang="en-US" smtClean="0"/>
              <a:t>11/4/2025</a:t>
            </a:fld>
            <a:endParaRPr lang="en-US"/>
          </a:p>
        </p:txBody>
      </p:sp>
      <p:sp>
        <p:nvSpPr>
          <p:cNvPr id="6" name="Footer Placeholder 5">
            <a:extLst>
              <a:ext uri="{FF2B5EF4-FFF2-40B4-BE49-F238E27FC236}">
                <a16:creationId xmlns:a16="http://schemas.microsoft.com/office/drawing/2014/main" id="{1D4704F6-1950-1602-0FF0-6256A72172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5ACDD6-7B40-D261-45AF-040821525CAD}"/>
              </a:ext>
            </a:extLst>
          </p:cNvPr>
          <p:cNvSpPr>
            <a:spLocks noGrp="1"/>
          </p:cNvSpPr>
          <p:nvPr>
            <p:ph type="sldNum" sz="quarter" idx="12"/>
          </p:nvPr>
        </p:nvSpPr>
        <p:spPr/>
        <p:txBody>
          <a:bodyPr/>
          <a:lstStyle/>
          <a:p>
            <a:fld id="{927FF5B6-2DBA-4449-8A7A-64F294B48A74}" type="slidenum">
              <a:rPr lang="en-US" smtClean="0"/>
              <a:t>‹#›</a:t>
            </a:fld>
            <a:endParaRPr lang="en-US"/>
          </a:p>
        </p:txBody>
      </p:sp>
    </p:spTree>
    <p:extLst>
      <p:ext uri="{BB962C8B-B14F-4D97-AF65-F5344CB8AC3E}">
        <p14:creationId xmlns:p14="http://schemas.microsoft.com/office/powerpoint/2010/main" val="1930416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7DFC-9F06-E5A5-23A1-6955F40C9A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0A9B95-EC21-B18E-37A2-1C6FCC3C9C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811C2-1F59-CEB9-57B0-4ED7C938A7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1D57EC-78FF-1184-4346-BB9D3E902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BE515E-751A-215F-CB39-138E53B302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A480AA-D87F-91D3-B40F-4CEC437053F3}"/>
              </a:ext>
            </a:extLst>
          </p:cNvPr>
          <p:cNvSpPr>
            <a:spLocks noGrp="1"/>
          </p:cNvSpPr>
          <p:nvPr>
            <p:ph type="dt" sz="half" idx="10"/>
          </p:nvPr>
        </p:nvSpPr>
        <p:spPr/>
        <p:txBody>
          <a:bodyPr/>
          <a:lstStyle/>
          <a:p>
            <a:fld id="{A2E80DA0-7DBF-424D-8B16-B1321FD24549}" type="datetimeFigureOut">
              <a:rPr lang="en-US" smtClean="0"/>
              <a:t>11/4/2025</a:t>
            </a:fld>
            <a:endParaRPr lang="en-US"/>
          </a:p>
        </p:txBody>
      </p:sp>
      <p:sp>
        <p:nvSpPr>
          <p:cNvPr id="8" name="Footer Placeholder 7">
            <a:extLst>
              <a:ext uri="{FF2B5EF4-FFF2-40B4-BE49-F238E27FC236}">
                <a16:creationId xmlns:a16="http://schemas.microsoft.com/office/drawing/2014/main" id="{BE5D1183-F3E9-E3FF-C834-0711A2CD46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25F05A-D89B-8701-E34E-B391D9CF05A3}"/>
              </a:ext>
            </a:extLst>
          </p:cNvPr>
          <p:cNvSpPr>
            <a:spLocks noGrp="1"/>
          </p:cNvSpPr>
          <p:nvPr>
            <p:ph type="sldNum" sz="quarter" idx="12"/>
          </p:nvPr>
        </p:nvSpPr>
        <p:spPr/>
        <p:txBody>
          <a:bodyPr/>
          <a:lstStyle/>
          <a:p>
            <a:fld id="{927FF5B6-2DBA-4449-8A7A-64F294B48A74}" type="slidenum">
              <a:rPr lang="en-US" smtClean="0"/>
              <a:t>‹#›</a:t>
            </a:fld>
            <a:endParaRPr lang="en-US"/>
          </a:p>
        </p:txBody>
      </p:sp>
    </p:spTree>
    <p:extLst>
      <p:ext uri="{BB962C8B-B14F-4D97-AF65-F5344CB8AC3E}">
        <p14:creationId xmlns:p14="http://schemas.microsoft.com/office/powerpoint/2010/main" val="2891645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4CDBD-AEB1-3C96-0EDC-DE33C60525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9A11DE-67A3-EC8F-0649-5BD5F8D5AD3D}"/>
              </a:ext>
            </a:extLst>
          </p:cNvPr>
          <p:cNvSpPr>
            <a:spLocks noGrp="1"/>
          </p:cNvSpPr>
          <p:nvPr>
            <p:ph type="dt" sz="half" idx="10"/>
          </p:nvPr>
        </p:nvSpPr>
        <p:spPr/>
        <p:txBody>
          <a:bodyPr/>
          <a:lstStyle/>
          <a:p>
            <a:fld id="{A2E80DA0-7DBF-424D-8B16-B1321FD24549}" type="datetimeFigureOut">
              <a:rPr lang="en-US" smtClean="0"/>
              <a:t>11/4/2025</a:t>
            </a:fld>
            <a:endParaRPr lang="en-US"/>
          </a:p>
        </p:txBody>
      </p:sp>
      <p:sp>
        <p:nvSpPr>
          <p:cNvPr id="4" name="Footer Placeholder 3">
            <a:extLst>
              <a:ext uri="{FF2B5EF4-FFF2-40B4-BE49-F238E27FC236}">
                <a16:creationId xmlns:a16="http://schemas.microsoft.com/office/drawing/2014/main" id="{84EBE495-53E8-C42D-CBAC-5ED8C5C0CA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4E423-DFDB-9BC1-EB69-F02699D99B7F}"/>
              </a:ext>
            </a:extLst>
          </p:cNvPr>
          <p:cNvSpPr>
            <a:spLocks noGrp="1"/>
          </p:cNvSpPr>
          <p:nvPr>
            <p:ph type="sldNum" sz="quarter" idx="12"/>
          </p:nvPr>
        </p:nvSpPr>
        <p:spPr/>
        <p:txBody>
          <a:bodyPr/>
          <a:lstStyle/>
          <a:p>
            <a:fld id="{927FF5B6-2DBA-4449-8A7A-64F294B48A74}" type="slidenum">
              <a:rPr lang="en-US" smtClean="0"/>
              <a:t>‹#›</a:t>
            </a:fld>
            <a:endParaRPr lang="en-US"/>
          </a:p>
        </p:txBody>
      </p:sp>
    </p:spTree>
    <p:extLst>
      <p:ext uri="{BB962C8B-B14F-4D97-AF65-F5344CB8AC3E}">
        <p14:creationId xmlns:p14="http://schemas.microsoft.com/office/powerpoint/2010/main" val="84100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5554A6-DA4A-A915-8D48-B33F97EB967E}"/>
              </a:ext>
            </a:extLst>
          </p:cNvPr>
          <p:cNvSpPr>
            <a:spLocks noGrp="1"/>
          </p:cNvSpPr>
          <p:nvPr>
            <p:ph type="dt" sz="half" idx="10"/>
          </p:nvPr>
        </p:nvSpPr>
        <p:spPr/>
        <p:txBody>
          <a:bodyPr/>
          <a:lstStyle/>
          <a:p>
            <a:fld id="{A2E80DA0-7DBF-424D-8B16-B1321FD24549}" type="datetimeFigureOut">
              <a:rPr lang="en-US" smtClean="0"/>
              <a:t>11/4/2025</a:t>
            </a:fld>
            <a:endParaRPr lang="en-US"/>
          </a:p>
        </p:txBody>
      </p:sp>
      <p:sp>
        <p:nvSpPr>
          <p:cNvPr id="3" name="Footer Placeholder 2">
            <a:extLst>
              <a:ext uri="{FF2B5EF4-FFF2-40B4-BE49-F238E27FC236}">
                <a16:creationId xmlns:a16="http://schemas.microsoft.com/office/drawing/2014/main" id="{E73694C2-12DD-C362-4742-38C0468256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F5A58-0916-1771-654D-36F39F75F1B8}"/>
              </a:ext>
            </a:extLst>
          </p:cNvPr>
          <p:cNvSpPr>
            <a:spLocks noGrp="1"/>
          </p:cNvSpPr>
          <p:nvPr>
            <p:ph type="sldNum" sz="quarter" idx="12"/>
          </p:nvPr>
        </p:nvSpPr>
        <p:spPr/>
        <p:txBody>
          <a:bodyPr/>
          <a:lstStyle/>
          <a:p>
            <a:fld id="{927FF5B6-2DBA-4449-8A7A-64F294B48A74}" type="slidenum">
              <a:rPr lang="en-US" smtClean="0"/>
              <a:t>‹#›</a:t>
            </a:fld>
            <a:endParaRPr lang="en-US"/>
          </a:p>
        </p:txBody>
      </p:sp>
    </p:spTree>
    <p:extLst>
      <p:ext uri="{BB962C8B-B14F-4D97-AF65-F5344CB8AC3E}">
        <p14:creationId xmlns:p14="http://schemas.microsoft.com/office/powerpoint/2010/main" val="3006201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F8436-B82A-2EC0-7C7B-26D9E95B8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193777-5EC7-31D1-AA0B-56EB7EAD05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81741F-22D4-BDDC-21C4-F304C10EAB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6E5260-71C0-EA22-B429-7DEFAE03FD0D}"/>
              </a:ext>
            </a:extLst>
          </p:cNvPr>
          <p:cNvSpPr>
            <a:spLocks noGrp="1"/>
          </p:cNvSpPr>
          <p:nvPr>
            <p:ph type="dt" sz="half" idx="10"/>
          </p:nvPr>
        </p:nvSpPr>
        <p:spPr/>
        <p:txBody>
          <a:bodyPr/>
          <a:lstStyle/>
          <a:p>
            <a:fld id="{A2E80DA0-7DBF-424D-8B16-B1321FD24549}" type="datetimeFigureOut">
              <a:rPr lang="en-US" smtClean="0"/>
              <a:t>11/4/2025</a:t>
            </a:fld>
            <a:endParaRPr lang="en-US"/>
          </a:p>
        </p:txBody>
      </p:sp>
      <p:sp>
        <p:nvSpPr>
          <p:cNvPr id="6" name="Footer Placeholder 5">
            <a:extLst>
              <a:ext uri="{FF2B5EF4-FFF2-40B4-BE49-F238E27FC236}">
                <a16:creationId xmlns:a16="http://schemas.microsoft.com/office/drawing/2014/main" id="{DF1904F3-53FD-49D6-AB52-E3D239F58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3EFA3-1F79-4D4A-F865-F4986E6D0430}"/>
              </a:ext>
            </a:extLst>
          </p:cNvPr>
          <p:cNvSpPr>
            <a:spLocks noGrp="1"/>
          </p:cNvSpPr>
          <p:nvPr>
            <p:ph type="sldNum" sz="quarter" idx="12"/>
          </p:nvPr>
        </p:nvSpPr>
        <p:spPr/>
        <p:txBody>
          <a:bodyPr/>
          <a:lstStyle/>
          <a:p>
            <a:fld id="{927FF5B6-2DBA-4449-8A7A-64F294B48A74}" type="slidenum">
              <a:rPr lang="en-US" smtClean="0"/>
              <a:t>‹#›</a:t>
            </a:fld>
            <a:endParaRPr lang="en-US"/>
          </a:p>
        </p:txBody>
      </p:sp>
    </p:spTree>
    <p:extLst>
      <p:ext uri="{BB962C8B-B14F-4D97-AF65-F5344CB8AC3E}">
        <p14:creationId xmlns:p14="http://schemas.microsoft.com/office/powerpoint/2010/main" val="926603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7737-1932-514B-5313-EB58C4850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3DF67C-78FD-10A6-301D-337869C91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E301A2-029E-D09E-2978-EFB803AE2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AF6B23-BFD6-07E4-7E95-CECA79ACEEE7}"/>
              </a:ext>
            </a:extLst>
          </p:cNvPr>
          <p:cNvSpPr>
            <a:spLocks noGrp="1"/>
          </p:cNvSpPr>
          <p:nvPr>
            <p:ph type="dt" sz="half" idx="10"/>
          </p:nvPr>
        </p:nvSpPr>
        <p:spPr/>
        <p:txBody>
          <a:bodyPr/>
          <a:lstStyle/>
          <a:p>
            <a:fld id="{A2E80DA0-7DBF-424D-8B16-B1321FD24549}" type="datetimeFigureOut">
              <a:rPr lang="en-US" smtClean="0"/>
              <a:t>11/4/2025</a:t>
            </a:fld>
            <a:endParaRPr lang="en-US"/>
          </a:p>
        </p:txBody>
      </p:sp>
      <p:sp>
        <p:nvSpPr>
          <p:cNvPr id="6" name="Footer Placeholder 5">
            <a:extLst>
              <a:ext uri="{FF2B5EF4-FFF2-40B4-BE49-F238E27FC236}">
                <a16:creationId xmlns:a16="http://schemas.microsoft.com/office/drawing/2014/main" id="{157A481F-6AE2-320E-9E62-06687219E8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4223A-3445-770C-1D15-ED97C5AC02DD}"/>
              </a:ext>
            </a:extLst>
          </p:cNvPr>
          <p:cNvSpPr>
            <a:spLocks noGrp="1"/>
          </p:cNvSpPr>
          <p:nvPr>
            <p:ph type="sldNum" sz="quarter" idx="12"/>
          </p:nvPr>
        </p:nvSpPr>
        <p:spPr/>
        <p:txBody>
          <a:bodyPr/>
          <a:lstStyle/>
          <a:p>
            <a:fld id="{927FF5B6-2DBA-4449-8A7A-64F294B48A74}" type="slidenum">
              <a:rPr lang="en-US" smtClean="0"/>
              <a:t>‹#›</a:t>
            </a:fld>
            <a:endParaRPr lang="en-US"/>
          </a:p>
        </p:txBody>
      </p:sp>
    </p:spTree>
    <p:extLst>
      <p:ext uri="{BB962C8B-B14F-4D97-AF65-F5344CB8AC3E}">
        <p14:creationId xmlns:p14="http://schemas.microsoft.com/office/powerpoint/2010/main" val="1359959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65452D-A687-5CBE-5601-8A348725E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BE6AED-3217-6FB5-AEBB-390FD759B5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4CD7E-0390-9D61-9633-44E28B3C25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80DA0-7DBF-424D-8B16-B1321FD24549}" type="datetimeFigureOut">
              <a:rPr lang="en-US" smtClean="0"/>
              <a:t>11/4/2025</a:t>
            </a:fld>
            <a:endParaRPr lang="en-US"/>
          </a:p>
        </p:txBody>
      </p:sp>
      <p:sp>
        <p:nvSpPr>
          <p:cNvPr id="5" name="Footer Placeholder 4">
            <a:extLst>
              <a:ext uri="{FF2B5EF4-FFF2-40B4-BE49-F238E27FC236}">
                <a16:creationId xmlns:a16="http://schemas.microsoft.com/office/drawing/2014/main" id="{A25BD245-EAD3-7B96-90F8-8C4C2F7F08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4F54DE-3028-7743-DCF7-D98302EA53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7FF5B6-2DBA-4449-8A7A-64F294B48A74}" type="slidenum">
              <a:rPr lang="en-US" smtClean="0"/>
              <a:t>‹#›</a:t>
            </a:fld>
            <a:endParaRPr lang="en-US"/>
          </a:p>
        </p:txBody>
      </p:sp>
    </p:spTree>
    <p:extLst>
      <p:ext uri="{BB962C8B-B14F-4D97-AF65-F5344CB8AC3E}">
        <p14:creationId xmlns:p14="http://schemas.microsoft.com/office/powerpoint/2010/main" val="1529470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35.xml"/><Relationship Id="rId3" Type="http://schemas.openxmlformats.org/officeDocument/2006/relationships/customXml" Target="../ink/ink30.xml"/><Relationship Id="rId7" Type="http://schemas.openxmlformats.org/officeDocument/2006/relationships/customXml" Target="../ink/ink32.xml"/><Relationship Id="rId12" Type="http://schemas.openxmlformats.org/officeDocument/2006/relationships/image" Target="../media/image43.png"/><Relationship Id="rId2" Type="http://schemas.openxmlformats.org/officeDocument/2006/relationships/image" Target="../media/image38.png"/><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customXml" Target="../ink/ink34.xml"/><Relationship Id="rId5" Type="http://schemas.openxmlformats.org/officeDocument/2006/relationships/customXml" Target="../ink/ink31.xml"/><Relationship Id="rId15" Type="http://schemas.openxmlformats.org/officeDocument/2006/relationships/customXml" Target="../ink/ink36.xm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customXml" Target="../ink/ink33.xml"/><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6" Type="http://schemas.openxmlformats.org/officeDocument/2006/relationships/customXml" Target="../ink/ink48.xml"/><Relationship Id="rId21" Type="http://schemas.openxmlformats.org/officeDocument/2006/relationships/image" Target="../media/image56.png"/><Relationship Id="rId42" Type="http://schemas.openxmlformats.org/officeDocument/2006/relationships/customXml" Target="../ink/ink56.xml"/><Relationship Id="rId47" Type="http://schemas.openxmlformats.org/officeDocument/2006/relationships/image" Target="../media/image69.png"/><Relationship Id="rId63" Type="http://schemas.openxmlformats.org/officeDocument/2006/relationships/image" Target="../media/image77.png"/><Relationship Id="rId68" Type="http://schemas.openxmlformats.org/officeDocument/2006/relationships/customXml" Target="../ink/ink69.xml"/><Relationship Id="rId16" Type="http://schemas.openxmlformats.org/officeDocument/2006/relationships/customXml" Target="../ink/ink43.xml"/><Relationship Id="rId11" Type="http://schemas.openxmlformats.org/officeDocument/2006/relationships/image" Target="../media/image51.png"/><Relationship Id="rId32" Type="http://schemas.openxmlformats.org/officeDocument/2006/relationships/customXml" Target="../ink/ink51.xml"/><Relationship Id="rId37" Type="http://schemas.openxmlformats.org/officeDocument/2006/relationships/image" Target="../media/image64.png"/><Relationship Id="rId53" Type="http://schemas.openxmlformats.org/officeDocument/2006/relationships/image" Target="../media/image72.png"/><Relationship Id="rId58" Type="http://schemas.openxmlformats.org/officeDocument/2006/relationships/customXml" Target="../ink/ink64.xml"/><Relationship Id="rId74" Type="http://schemas.openxmlformats.org/officeDocument/2006/relationships/customXml" Target="../ink/ink72.xml"/><Relationship Id="rId79" Type="http://schemas.openxmlformats.org/officeDocument/2006/relationships/image" Target="../media/image85.png"/><Relationship Id="rId5" Type="http://schemas.openxmlformats.org/officeDocument/2006/relationships/image" Target="../media/image48.png"/><Relationship Id="rId61" Type="http://schemas.openxmlformats.org/officeDocument/2006/relationships/image" Target="../media/image76.png"/><Relationship Id="rId82" Type="http://schemas.openxmlformats.org/officeDocument/2006/relationships/customXml" Target="../ink/ink76.xml"/><Relationship Id="rId19" Type="http://schemas.openxmlformats.org/officeDocument/2006/relationships/image" Target="../media/image55.png"/><Relationship Id="rId14" Type="http://schemas.openxmlformats.org/officeDocument/2006/relationships/customXml" Target="../ink/ink42.xml"/><Relationship Id="rId22" Type="http://schemas.openxmlformats.org/officeDocument/2006/relationships/customXml" Target="../ink/ink46.xml"/><Relationship Id="rId27" Type="http://schemas.openxmlformats.org/officeDocument/2006/relationships/image" Target="../media/image59.png"/><Relationship Id="rId30" Type="http://schemas.openxmlformats.org/officeDocument/2006/relationships/customXml" Target="../ink/ink50.xml"/><Relationship Id="rId35" Type="http://schemas.openxmlformats.org/officeDocument/2006/relationships/image" Target="../media/image63.png"/><Relationship Id="rId43" Type="http://schemas.openxmlformats.org/officeDocument/2006/relationships/image" Target="../media/image67.png"/><Relationship Id="rId48" Type="http://schemas.openxmlformats.org/officeDocument/2006/relationships/customXml" Target="../ink/ink59.xml"/><Relationship Id="rId56" Type="http://schemas.openxmlformats.org/officeDocument/2006/relationships/customXml" Target="../ink/ink63.xml"/><Relationship Id="rId64" Type="http://schemas.openxmlformats.org/officeDocument/2006/relationships/customXml" Target="../ink/ink67.xml"/><Relationship Id="rId69" Type="http://schemas.openxmlformats.org/officeDocument/2006/relationships/image" Target="../media/image80.png"/><Relationship Id="rId77" Type="http://schemas.openxmlformats.org/officeDocument/2006/relationships/image" Target="../media/image84.png"/><Relationship Id="rId8" Type="http://schemas.openxmlformats.org/officeDocument/2006/relationships/customXml" Target="../ink/ink39.xml"/><Relationship Id="rId51" Type="http://schemas.openxmlformats.org/officeDocument/2006/relationships/image" Target="../media/image71.png"/><Relationship Id="rId72" Type="http://schemas.openxmlformats.org/officeDocument/2006/relationships/customXml" Target="../ink/ink71.xml"/><Relationship Id="rId80" Type="http://schemas.openxmlformats.org/officeDocument/2006/relationships/customXml" Target="../ink/ink75.xml"/><Relationship Id="rId3" Type="http://schemas.openxmlformats.org/officeDocument/2006/relationships/image" Target="../media/image47.png"/><Relationship Id="rId12" Type="http://schemas.openxmlformats.org/officeDocument/2006/relationships/customXml" Target="../ink/ink41.xml"/><Relationship Id="rId17" Type="http://schemas.openxmlformats.org/officeDocument/2006/relationships/image" Target="../media/image54.png"/><Relationship Id="rId25" Type="http://schemas.openxmlformats.org/officeDocument/2006/relationships/image" Target="../media/image58.png"/><Relationship Id="rId33" Type="http://schemas.openxmlformats.org/officeDocument/2006/relationships/image" Target="../media/image62.png"/><Relationship Id="rId38" Type="http://schemas.openxmlformats.org/officeDocument/2006/relationships/customXml" Target="../ink/ink54.xml"/><Relationship Id="rId46" Type="http://schemas.openxmlformats.org/officeDocument/2006/relationships/customXml" Target="../ink/ink58.xml"/><Relationship Id="rId59" Type="http://schemas.openxmlformats.org/officeDocument/2006/relationships/image" Target="../media/image75.png"/><Relationship Id="rId67" Type="http://schemas.openxmlformats.org/officeDocument/2006/relationships/image" Target="../media/image79.png"/><Relationship Id="rId20" Type="http://schemas.openxmlformats.org/officeDocument/2006/relationships/customXml" Target="../ink/ink45.xml"/><Relationship Id="rId41" Type="http://schemas.openxmlformats.org/officeDocument/2006/relationships/image" Target="../media/image66.png"/><Relationship Id="rId54" Type="http://schemas.openxmlformats.org/officeDocument/2006/relationships/customXml" Target="../ink/ink62.xml"/><Relationship Id="rId62" Type="http://schemas.openxmlformats.org/officeDocument/2006/relationships/customXml" Target="../ink/ink66.xml"/><Relationship Id="rId70" Type="http://schemas.openxmlformats.org/officeDocument/2006/relationships/customXml" Target="../ink/ink70.xml"/><Relationship Id="rId75" Type="http://schemas.openxmlformats.org/officeDocument/2006/relationships/image" Target="../media/image83.png"/><Relationship Id="rId83"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customXml" Target="../ink/ink38.xml"/><Relationship Id="rId15" Type="http://schemas.openxmlformats.org/officeDocument/2006/relationships/image" Target="../media/image53.png"/><Relationship Id="rId23" Type="http://schemas.openxmlformats.org/officeDocument/2006/relationships/image" Target="../media/image57.png"/><Relationship Id="rId28" Type="http://schemas.openxmlformats.org/officeDocument/2006/relationships/customXml" Target="../ink/ink49.xml"/><Relationship Id="rId36" Type="http://schemas.openxmlformats.org/officeDocument/2006/relationships/customXml" Target="../ink/ink53.xml"/><Relationship Id="rId49" Type="http://schemas.openxmlformats.org/officeDocument/2006/relationships/image" Target="../media/image70.png"/><Relationship Id="rId57" Type="http://schemas.openxmlformats.org/officeDocument/2006/relationships/image" Target="../media/image74.png"/><Relationship Id="rId10" Type="http://schemas.openxmlformats.org/officeDocument/2006/relationships/customXml" Target="../ink/ink40.xml"/><Relationship Id="rId31" Type="http://schemas.openxmlformats.org/officeDocument/2006/relationships/image" Target="../media/image61.png"/><Relationship Id="rId44" Type="http://schemas.openxmlformats.org/officeDocument/2006/relationships/customXml" Target="../ink/ink57.xml"/><Relationship Id="rId52" Type="http://schemas.openxmlformats.org/officeDocument/2006/relationships/customXml" Target="../ink/ink61.xml"/><Relationship Id="rId60" Type="http://schemas.openxmlformats.org/officeDocument/2006/relationships/customXml" Target="../ink/ink65.xml"/><Relationship Id="rId65" Type="http://schemas.openxmlformats.org/officeDocument/2006/relationships/image" Target="../media/image78.png"/><Relationship Id="rId73" Type="http://schemas.openxmlformats.org/officeDocument/2006/relationships/image" Target="../media/image82.png"/><Relationship Id="rId78" Type="http://schemas.openxmlformats.org/officeDocument/2006/relationships/customXml" Target="../ink/ink74.xml"/><Relationship Id="rId81" Type="http://schemas.openxmlformats.org/officeDocument/2006/relationships/image" Target="../media/image86.png"/><Relationship Id="rId4" Type="http://schemas.openxmlformats.org/officeDocument/2006/relationships/customXml" Target="../ink/ink37.xml"/><Relationship Id="rId9" Type="http://schemas.openxmlformats.org/officeDocument/2006/relationships/image" Target="../media/image50.png"/><Relationship Id="rId13" Type="http://schemas.openxmlformats.org/officeDocument/2006/relationships/image" Target="../media/image52.png"/><Relationship Id="rId18" Type="http://schemas.openxmlformats.org/officeDocument/2006/relationships/customXml" Target="../ink/ink44.xml"/><Relationship Id="rId39" Type="http://schemas.openxmlformats.org/officeDocument/2006/relationships/image" Target="../media/image65.png"/><Relationship Id="rId34" Type="http://schemas.openxmlformats.org/officeDocument/2006/relationships/customXml" Target="../ink/ink52.xml"/><Relationship Id="rId50" Type="http://schemas.openxmlformats.org/officeDocument/2006/relationships/customXml" Target="../ink/ink60.xml"/><Relationship Id="rId55" Type="http://schemas.openxmlformats.org/officeDocument/2006/relationships/image" Target="../media/image73.png"/><Relationship Id="rId76" Type="http://schemas.openxmlformats.org/officeDocument/2006/relationships/customXml" Target="../ink/ink73.xml"/><Relationship Id="rId7" Type="http://schemas.openxmlformats.org/officeDocument/2006/relationships/image" Target="../media/image49.png"/><Relationship Id="rId71" Type="http://schemas.openxmlformats.org/officeDocument/2006/relationships/image" Target="../media/image81.png"/><Relationship Id="rId2" Type="http://schemas.openxmlformats.org/officeDocument/2006/relationships/image" Target="../media/image46.png"/><Relationship Id="rId29" Type="http://schemas.openxmlformats.org/officeDocument/2006/relationships/image" Target="../media/image60.png"/><Relationship Id="rId24" Type="http://schemas.openxmlformats.org/officeDocument/2006/relationships/customXml" Target="../ink/ink47.xml"/><Relationship Id="rId40" Type="http://schemas.openxmlformats.org/officeDocument/2006/relationships/customXml" Target="../ink/ink55.xml"/><Relationship Id="rId45" Type="http://schemas.openxmlformats.org/officeDocument/2006/relationships/image" Target="../media/image68.png"/><Relationship Id="rId66" Type="http://schemas.openxmlformats.org/officeDocument/2006/relationships/customXml" Target="../ink/ink68.xml"/></Relationships>
</file>

<file path=ppt/slides/_rels/slide15.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customXml" Target="../ink/ink84.xml"/><Relationship Id="rId26" Type="http://schemas.openxmlformats.org/officeDocument/2006/relationships/customXml" Target="../ink/ink88.xml"/><Relationship Id="rId39" Type="http://schemas.openxmlformats.org/officeDocument/2006/relationships/image" Target="../media/image106.png"/><Relationship Id="rId21" Type="http://schemas.openxmlformats.org/officeDocument/2006/relationships/image" Target="../media/image97.png"/><Relationship Id="rId34" Type="http://schemas.openxmlformats.org/officeDocument/2006/relationships/customXml" Target="../ink/ink92.xml"/><Relationship Id="rId7" Type="http://schemas.openxmlformats.org/officeDocument/2006/relationships/image" Target="../media/image90.png"/><Relationship Id="rId12" Type="http://schemas.openxmlformats.org/officeDocument/2006/relationships/customXml" Target="../ink/ink81.xml"/><Relationship Id="rId17" Type="http://schemas.openxmlformats.org/officeDocument/2006/relationships/image" Target="../media/image95.png"/><Relationship Id="rId25" Type="http://schemas.openxmlformats.org/officeDocument/2006/relationships/image" Target="../media/image99.png"/><Relationship Id="rId33" Type="http://schemas.openxmlformats.org/officeDocument/2006/relationships/image" Target="../media/image103.png"/><Relationship Id="rId38" Type="http://schemas.openxmlformats.org/officeDocument/2006/relationships/customXml" Target="../ink/ink94.xml"/><Relationship Id="rId2" Type="http://schemas.openxmlformats.org/officeDocument/2006/relationships/image" Target="../media/image38.png"/><Relationship Id="rId16" Type="http://schemas.openxmlformats.org/officeDocument/2006/relationships/customXml" Target="../ink/ink83.xml"/><Relationship Id="rId20" Type="http://schemas.openxmlformats.org/officeDocument/2006/relationships/customXml" Target="../ink/ink85.xml"/><Relationship Id="rId29"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customXml" Target="../ink/ink78.xml"/><Relationship Id="rId11" Type="http://schemas.openxmlformats.org/officeDocument/2006/relationships/image" Target="../media/image92.png"/><Relationship Id="rId24" Type="http://schemas.openxmlformats.org/officeDocument/2006/relationships/customXml" Target="../ink/ink87.xml"/><Relationship Id="rId32" Type="http://schemas.openxmlformats.org/officeDocument/2006/relationships/customXml" Target="../ink/ink91.xml"/><Relationship Id="rId37" Type="http://schemas.openxmlformats.org/officeDocument/2006/relationships/image" Target="../media/image105.png"/><Relationship Id="rId5" Type="http://schemas.openxmlformats.org/officeDocument/2006/relationships/image" Target="../media/image89.png"/><Relationship Id="rId15" Type="http://schemas.openxmlformats.org/officeDocument/2006/relationships/image" Target="../media/image94.png"/><Relationship Id="rId23" Type="http://schemas.openxmlformats.org/officeDocument/2006/relationships/image" Target="../media/image98.png"/><Relationship Id="rId28" Type="http://schemas.openxmlformats.org/officeDocument/2006/relationships/customXml" Target="../ink/ink89.xml"/><Relationship Id="rId36" Type="http://schemas.openxmlformats.org/officeDocument/2006/relationships/customXml" Target="../ink/ink93.xml"/><Relationship Id="rId10" Type="http://schemas.openxmlformats.org/officeDocument/2006/relationships/customXml" Target="../ink/ink80.xml"/><Relationship Id="rId19" Type="http://schemas.openxmlformats.org/officeDocument/2006/relationships/image" Target="../media/image96.png"/><Relationship Id="rId31" Type="http://schemas.openxmlformats.org/officeDocument/2006/relationships/image" Target="../media/image102.png"/><Relationship Id="rId4" Type="http://schemas.openxmlformats.org/officeDocument/2006/relationships/customXml" Target="../ink/ink77.xml"/><Relationship Id="rId9" Type="http://schemas.openxmlformats.org/officeDocument/2006/relationships/image" Target="../media/image91.png"/><Relationship Id="rId14" Type="http://schemas.openxmlformats.org/officeDocument/2006/relationships/customXml" Target="../ink/ink82.xml"/><Relationship Id="rId22" Type="http://schemas.openxmlformats.org/officeDocument/2006/relationships/customXml" Target="../ink/ink86.xml"/><Relationship Id="rId27" Type="http://schemas.openxmlformats.org/officeDocument/2006/relationships/image" Target="../media/image100.png"/><Relationship Id="rId30" Type="http://schemas.openxmlformats.org/officeDocument/2006/relationships/customXml" Target="../ink/ink90.xml"/><Relationship Id="rId35" Type="http://schemas.openxmlformats.org/officeDocument/2006/relationships/image" Target="../media/image104.png"/><Relationship Id="rId8" Type="http://schemas.openxmlformats.org/officeDocument/2006/relationships/customXml" Target="../ink/ink79.xml"/><Relationship Id="rId3" Type="http://schemas.openxmlformats.org/officeDocument/2006/relationships/image" Target="../media/image8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3" Type="http://schemas.openxmlformats.org/officeDocument/2006/relationships/customXml" Target="../ink/ink100.xml"/><Relationship Id="rId18" Type="http://schemas.openxmlformats.org/officeDocument/2006/relationships/image" Target="../media/image115.png"/><Relationship Id="rId26" Type="http://schemas.openxmlformats.org/officeDocument/2006/relationships/image" Target="../media/image119.png"/><Relationship Id="rId39" Type="http://schemas.openxmlformats.org/officeDocument/2006/relationships/customXml" Target="../ink/ink113.xml"/><Relationship Id="rId21" Type="http://schemas.openxmlformats.org/officeDocument/2006/relationships/customXml" Target="../ink/ink104.xml"/><Relationship Id="rId34" Type="http://schemas.openxmlformats.org/officeDocument/2006/relationships/image" Target="../media/image123.png"/><Relationship Id="rId42" Type="http://schemas.openxmlformats.org/officeDocument/2006/relationships/image" Target="../media/image127.png"/><Relationship Id="rId47" Type="http://schemas.openxmlformats.org/officeDocument/2006/relationships/customXml" Target="../ink/ink117.xml"/><Relationship Id="rId50" Type="http://schemas.openxmlformats.org/officeDocument/2006/relationships/image" Target="../media/image131.png"/><Relationship Id="rId7" Type="http://schemas.openxmlformats.org/officeDocument/2006/relationships/customXml" Target="../ink/ink97.xml"/><Relationship Id="rId2" Type="http://schemas.openxmlformats.org/officeDocument/2006/relationships/image" Target="../media/image107.png"/><Relationship Id="rId16" Type="http://schemas.openxmlformats.org/officeDocument/2006/relationships/image" Target="../media/image114.png"/><Relationship Id="rId29" Type="http://schemas.openxmlformats.org/officeDocument/2006/relationships/customXml" Target="../ink/ink108.xml"/><Relationship Id="rId11" Type="http://schemas.openxmlformats.org/officeDocument/2006/relationships/customXml" Target="../ink/ink99.xml"/><Relationship Id="rId24" Type="http://schemas.openxmlformats.org/officeDocument/2006/relationships/image" Target="../media/image118.png"/><Relationship Id="rId32" Type="http://schemas.openxmlformats.org/officeDocument/2006/relationships/image" Target="../media/image122.png"/><Relationship Id="rId37" Type="http://schemas.openxmlformats.org/officeDocument/2006/relationships/customXml" Target="../ink/ink112.xml"/><Relationship Id="rId40" Type="http://schemas.openxmlformats.org/officeDocument/2006/relationships/image" Target="../media/image126.png"/><Relationship Id="rId45" Type="http://schemas.openxmlformats.org/officeDocument/2006/relationships/customXml" Target="../ink/ink116.xml"/><Relationship Id="rId53" Type="http://schemas.openxmlformats.org/officeDocument/2006/relationships/customXml" Target="../ink/ink120.xml"/><Relationship Id="rId5" Type="http://schemas.openxmlformats.org/officeDocument/2006/relationships/customXml" Target="../ink/ink96.xml"/><Relationship Id="rId10" Type="http://schemas.openxmlformats.org/officeDocument/2006/relationships/image" Target="../media/image111.png"/><Relationship Id="rId19" Type="http://schemas.openxmlformats.org/officeDocument/2006/relationships/customXml" Target="../ink/ink103.xml"/><Relationship Id="rId31" Type="http://schemas.openxmlformats.org/officeDocument/2006/relationships/customXml" Target="../ink/ink109.xml"/><Relationship Id="rId44" Type="http://schemas.openxmlformats.org/officeDocument/2006/relationships/image" Target="../media/image128.png"/><Relationship Id="rId52" Type="http://schemas.openxmlformats.org/officeDocument/2006/relationships/image" Target="../media/image132.png"/><Relationship Id="rId4" Type="http://schemas.openxmlformats.org/officeDocument/2006/relationships/image" Target="../media/image108.png"/><Relationship Id="rId9" Type="http://schemas.openxmlformats.org/officeDocument/2006/relationships/customXml" Target="../ink/ink98.xml"/><Relationship Id="rId14" Type="http://schemas.openxmlformats.org/officeDocument/2006/relationships/image" Target="../media/image113.png"/><Relationship Id="rId22" Type="http://schemas.openxmlformats.org/officeDocument/2006/relationships/image" Target="../media/image117.png"/><Relationship Id="rId27" Type="http://schemas.openxmlformats.org/officeDocument/2006/relationships/customXml" Target="../ink/ink107.xml"/><Relationship Id="rId30" Type="http://schemas.openxmlformats.org/officeDocument/2006/relationships/image" Target="../media/image121.png"/><Relationship Id="rId35" Type="http://schemas.openxmlformats.org/officeDocument/2006/relationships/customXml" Target="../ink/ink111.xml"/><Relationship Id="rId43" Type="http://schemas.openxmlformats.org/officeDocument/2006/relationships/customXml" Target="../ink/ink115.xml"/><Relationship Id="rId48" Type="http://schemas.openxmlformats.org/officeDocument/2006/relationships/image" Target="../media/image130.png"/><Relationship Id="rId8" Type="http://schemas.openxmlformats.org/officeDocument/2006/relationships/image" Target="../media/image110.png"/><Relationship Id="rId51" Type="http://schemas.openxmlformats.org/officeDocument/2006/relationships/customXml" Target="../ink/ink119.xml"/><Relationship Id="rId3" Type="http://schemas.openxmlformats.org/officeDocument/2006/relationships/customXml" Target="../ink/ink95.xml"/><Relationship Id="rId12" Type="http://schemas.openxmlformats.org/officeDocument/2006/relationships/image" Target="../media/image112.png"/><Relationship Id="rId17" Type="http://schemas.openxmlformats.org/officeDocument/2006/relationships/customXml" Target="../ink/ink102.xml"/><Relationship Id="rId25" Type="http://schemas.openxmlformats.org/officeDocument/2006/relationships/customXml" Target="../ink/ink106.xml"/><Relationship Id="rId33" Type="http://schemas.openxmlformats.org/officeDocument/2006/relationships/customXml" Target="../ink/ink110.xml"/><Relationship Id="rId38" Type="http://schemas.openxmlformats.org/officeDocument/2006/relationships/image" Target="../media/image125.png"/><Relationship Id="rId46" Type="http://schemas.openxmlformats.org/officeDocument/2006/relationships/image" Target="../media/image129.png"/><Relationship Id="rId20" Type="http://schemas.openxmlformats.org/officeDocument/2006/relationships/image" Target="../media/image116.png"/><Relationship Id="rId41" Type="http://schemas.openxmlformats.org/officeDocument/2006/relationships/customXml" Target="../ink/ink114.xml"/><Relationship Id="rId54"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09.png"/><Relationship Id="rId15" Type="http://schemas.openxmlformats.org/officeDocument/2006/relationships/customXml" Target="../ink/ink101.xml"/><Relationship Id="rId23" Type="http://schemas.openxmlformats.org/officeDocument/2006/relationships/customXml" Target="../ink/ink105.xml"/><Relationship Id="rId28" Type="http://schemas.openxmlformats.org/officeDocument/2006/relationships/image" Target="../media/image120.png"/><Relationship Id="rId36" Type="http://schemas.openxmlformats.org/officeDocument/2006/relationships/image" Target="../media/image124.png"/><Relationship Id="rId49" Type="http://schemas.openxmlformats.org/officeDocument/2006/relationships/customXml" Target="../ink/ink1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customXml" Target="../ink/ink126.xml"/><Relationship Id="rId18" Type="http://schemas.openxmlformats.org/officeDocument/2006/relationships/image" Target="../media/image1150.png"/><Relationship Id="rId26" Type="http://schemas.openxmlformats.org/officeDocument/2006/relationships/image" Target="../media/image1190.png"/><Relationship Id="rId39" Type="http://schemas.openxmlformats.org/officeDocument/2006/relationships/customXml" Target="../ink/ink139.xml"/><Relationship Id="rId21" Type="http://schemas.openxmlformats.org/officeDocument/2006/relationships/customXml" Target="../ink/ink130.xml"/><Relationship Id="rId34" Type="http://schemas.openxmlformats.org/officeDocument/2006/relationships/image" Target="../media/image1230.png"/><Relationship Id="rId42" Type="http://schemas.openxmlformats.org/officeDocument/2006/relationships/image" Target="../media/image1270.png"/><Relationship Id="rId7" Type="http://schemas.openxmlformats.org/officeDocument/2006/relationships/customXml" Target="../ink/ink123.xml"/><Relationship Id="rId2" Type="http://schemas.openxmlformats.org/officeDocument/2006/relationships/image" Target="../media/image134.png"/><Relationship Id="rId16" Type="http://schemas.openxmlformats.org/officeDocument/2006/relationships/image" Target="../media/image1140.png"/><Relationship Id="rId29" Type="http://schemas.openxmlformats.org/officeDocument/2006/relationships/customXml" Target="../ink/ink134.xml"/><Relationship Id="rId1" Type="http://schemas.openxmlformats.org/officeDocument/2006/relationships/slideLayout" Target="../slideLayouts/slideLayout2.xml"/><Relationship Id="rId6" Type="http://schemas.openxmlformats.org/officeDocument/2006/relationships/image" Target="../media/image1090.png"/><Relationship Id="rId11" Type="http://schemas.openxmlformats.org/officeDocument/2006/relationships/customXml" Target="../ink/ink125.xml"/><Relationship Id="rId24" Type="http://schemas.openxmlformats.org/officeDocument/2006/relationships/image" Target="../media/image1180.png"/><Relationship Id="rId32" Type="http://schemas.openxmlformats.org/officeDocument/2006/relationships/image" Target="../media/image1220.png"/><Relationship Id="rId37" Type="http://schemas.openxmlformats.org/officeDocument/2006/relationships/customXml" Target="../ink/ink138.xml"/><Relationship Id="rId40" Type="http://schemas.openxmlformats.org/officeDocument/2006/relationships/image" Target="../media/image1260.png"/><Relationship Id="rId45" Type="http://schemas.openxmlformats.org/officeDocument/2006/relationships/customXml" Target="../ink/ink142.xml"/><Relationship Id="rId5" Type="http://schemas.openxmlformats.org/officeDocument/2006/relationships/customXml" Target="../ink/ink122.xml"/><Relationship Id="rId15" Type="http://schemas.openxmlformats.org/officeDocument/2006/relationships/customXml" Target="../ink/ink127.xml"/><Relationship Id="rId23" Type="http://schemas.openxmlformats.org/officeDocument/2006/relationships/customXml" Target="../ink/ink131.xml"/><Relationship Id="rId28" Type="http://schemas.openxmlformats.org/officeDocument/2006/relationships/image" Target="../media/image1200.png"/><Relationship Id="rId36" Type="http://schemas.openxmlformats.org/officeDocument/2006/relationships/image" Target="../media/image1240.png"/><Relationship Id="rId10" Type="http://schemas.openxmlformats.org/officeDocument/2006/relationships/image" Target="../media/image1110.png"/><Relationship Id="rId19" Type="http://schemas.openxmlformats.org/officeDocument/2006/relationships/customXml" Target="../ink/ink129.xml"/><Relationship Id="rId31" Type="http://schemas.openxmlformats.org/officeDocument/2006/relationships/customXml" Target="../ink/ink135.xml"/><Relationship Id="rId44" Type="http://schemas.openxmlformats.org/officeDocument/2006/relationships/image" Target="../media/image1280.png"/><Relationship Id="rId4" Type="http://schemas.openxmlformats.org/officeDocument/2006/relationships/image" Target="../media/image1080.png"/><Relationship Id="rId9" Type="http://schemas.openxmlformats.org/officeDocument/2006/relationships/customXml" Target="../ink/ink124.xml"/><Relationship Id="rId14" Type="http://schemas.openxmlformats.org/officeDocument/2006/relationships/image" Target="../media/image1130.png"/><Relationship Id="rId22" Type="http://schemas.openxmlformats.org/officeDocument/2006/relationships/image" Target="../media/image1170.png"/><Relationship Id="rId27" Type="http://schemas.openxmlformats.org/officeDocument/2006/relationships/customXml" Target="../ink/ink133.xml"/><Relationship Id="rId30" Type="http://schemas.openxmlformats.org/officeDocument/2006/relationships/image" Target="../media/image1210.png"/><Relationship Id="rId35" Type="http://schemas.openxmlformats.org/officeDocument/2006/relationships/customXml" Target="../ink/ink137.xml"/><Relationship Id="rId43" Type="http://schemas.openxmlformats.org/officeDocument/2006/relationships/customXml" Target="../ink/ink141.xml"/><Relationship Id="rId8" Type="http://schemas.openxmlformats.org/officeDocument/2006/relationships/image" Target="../media/image1100.png"/><Relationship Id="rId3" Type="http://schemas.openxmlformats.org/officeDocument/2006/relationships/customXml" Target="../ink/ink121.xml"/><Relationship Id="rId12" Type="http://schemas.openxmlformats.org/officeDocument/2006/relationships/image" Target="../media/image1120.png"/><Relationship Id="rId17" Type="http://schemas.openxmlformats.org/officeDocument/2006/relationships/customXml" Target="../ink/ink128.xml"/><Relationship Id="rId25" Type="http://schemas.openxmlformats.org/officeDocument/2006/relationships/customXml" Target="../ink/ink132.xml"/><Relationship Id="rId33" Type="http://schemas.openxmlformats.org/officeDocument/2006/relationships/customXml" Target="../ink/ink136.xml"/><Relationship Id="rId38" Type="http://schemas.openxmlformats.org/officeDocument/2006/relationships/image" Target="../media/image1250.png"/><Relationship Id="rId46" Type="http://schemas.openxmlformats.org/officeDocument/2006/relationships/image" Target="../media/image135.png"/><Relationship Id="rId20" Type="http://schemas.openxmlformats.org/officeDocument/2006/relationships/image" Target="../media/image1160.png"/><Relationship Id="rId41" Type="http://schemas.openxmlformats.org/officeDocument/2006/relationships/customXml" Target="../ink/ink140.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image" Target="../media/image144.png"/><Relationship Id="rId18" Type="http://schemas.openxmlformats.org/officeDocument/2006/relationships/customXml" Target="../ink/ink151.xml"/><Relationship Id="rId26" Type="http://schemas.openxmlformats.org/officeDocument/2006/relationships/customXml" Target="../ink/ink155.xml"/><Relationship Id="rId39" Type="http://schemas.openxmlformats.org/officeDocument/2006/relationships/image" Target="../media/image157.png"/><Relationship Id="rId21" Type="http://schemas.openxmlformats.org/officeDocument/2006/relationships/image" Target="../media/image148.png"/><Relationship Id="rId34" Type="http://schemas.openxmlformats.org/officeDocument/2006/relationships/customXml" Target="../ink/ink159.xml"/><Relationship Id="rId7" Type="http://schemas.openxmlformats.org/officeDocument/2006/relationships/image" Target="../media/image141.png"/><Relationship Id="rId12" Type="http://schemas.openxmlformats.org/officeDocument/2006/relationships/customXml" Target="../ink/ink148.xml"/><Relationship Id="rId17" Type="http://schemas.openxmlformats.org/officeDocument/2006/relationships/image" Target="../media/image146.png"/><Relationship Id="rId25" Type="http://schemas.openxmlformats.org/officeDocument/2006/relationships/image" Target="../media/image150.png"/><Relationship Id="rId33" Type="http://schemas.openxmlformats.org/officeDocument/2006/relationships/image" Target="../media/image154.png"/><Relationship Id="rId38" Type="http://schemas.openxmlformats.org/officeDocument/2006/relationships/customXml" Target="../ink/ink161.xml"/><Relationship Id="rId2" Type="http://schemas.openxmlformats.org/officeDocument/2006/relationships/image" Target="../media/image138.png"/><Relationship Id="rId16" Type="http://schemas.openxmlformats.org/officeDocument/2006/relationships/customXml" Target="../ink/ink150.xml"/><Relationship Id="rId20" Type="http://schemas.openxmlformats.org/officeDocument/2006/relationships/customXml" Target="../ink/ink152.xml"/><Relationship Id="rId29"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customXml" Target="../ink/ink145.xml"/><Relationship Id="rId11" Type="http://schemas.openxmlformats.org/officeDocument/2006/relationships/image" Target="../media/image143.png"/><Relationship Id="rId24" Type="http://schemas.openxmlformats.org/officeDocument/2006/relationships/customXml" Target="../ink/ink154.xml"/><Relationship Id="rId32" Type="http://schemas.openxmlformats.org/officeDocument/2006/relationships/customXml" Target="../ink/ink158.xml"/><Relationship Id="rId37" Type="http://schemas.openxmlformats.org/officeDocument/2006/relationships/image" Target="../media/image156.png"/><Relationship Id="rId5" Type="http://schemas.openxmlformats.org/officeDocument/2006/relationships/image" Target="../media/image140.png"/><Relationship Id="rId15" Type="http://schemas.openxmlformats.org/officeDocument/2006/relationships/image" Target="../media/image145.png"/><Relationship Id="rId23" Type="http://schemas.openxmlformats.org/officeDocument/2006/relationships/image" Target="../media/image149.png"/><Relationship Id="rId28" Type="http://schemas.openxmlformats.org/officeDocument/2006/relationships/customXml" Target="../ink/ink156.xml"/><Relationship Id="rId36" Type="http://schemas.openxmlformats.org/officeDocument/2006/relationships/customXml" Target="../ink/ink160.xml"/><Relationship Id="rId10" Type="http://schemas.openxmlformats.org/officeDocument/2006/relationships/customXml" Target="../ink/ink147.xml"/><Relationship Id="rId19" Type="http://schemas.openxmlformats.org/officeDocument/2006/relationships/image" Target="../media/image147.png"/><Relationship Id="rId31" Type="http://schemas.openxmlformats.org/officeDocument/2006/relationships/image" Target="../media/image153.png"/><Relationship Id="rId4" Type="http://schemas.openxmlformats.org/officeDocument/2006/relationships/customXml" Target="../ink/ink144.xml"/><Relationship Id="rId9" Type="http://schemas.openxmlformats.org/officeDocument/2006/relationships/image" Target="../media/image142.png"/><Relationship Id="rId14" Type="http://schemas.openxmlformats.org/officeDocument/2006/relationships/customXml" Target="../ink/ink149.xml"/><Relationship Id="rId22" Type="http://schemas.openxmlformats.org/officeDocument/2006/relationships/customXml" Target="../ink/ink153.xml"/><Relationship Id="rId27" Type="http://schemas.openxmlformats.org/officeDocument/2006/relationships/image" Target="../media/image151.png"/><Relationship Id="rId30" Type="http://schemas.openxmlformats.org/officeDocument/2006/relationships/customXml" Target="../ink/ink157.xml"/><Relationship Id="rId35" Type="http://schemas.openxmlformats.org/officeDocument/2006/relationships/image" Target="../media/image155.png"/><Relationship Id="rId8" Type="http://schemas.openxmlformats.org/officeDocument/2006/relationships/customXml" Target="../ink/ink146.xml"/><Relationship Id="rId3" Type="http://schemas.openxmlformats.org/officeDocument/2006/relationships/image" Target="../media/image139.png"/></Relationships>
</file>

<file path=ppt/slides/_rels/slide23.xml.rels><?xml version="1.0" encoding="UTF-8" standalone="yes"?>
<Relationships xmlns="http://schemas.openxmlformats.org/package/2006/relationships"><Relationship Id="rId117" Type="http://schemas.openxmlformats.org/officeDocument/2006/relationships/customXml" Target="../ink/ink219.xml"/><Relationship Id="rId21" Type="http://schemas.openxmlformats.org/officeDocument/2006/relationships/customXml" Target="../ink/ink171.xml"/><Relationship Id="rId42" Type="http://schemas.openxmlformats.org/officeDocument/2006/relationships/image" Target="../media/image1520.png"/><Relationship Id="rId63" Type="http://schemas.openxmlformats.org/officeDocument/2006/relationships/customXml" Target="../ink/ink192.xml"/><Relationship Id="rId84" Type="http://schemas.openxmlformats.org/officeDocument/2006/relationships/image" Target="../media/image173.png"/><Relationship Id="rId138" Type="http://schemas.openxmlformats.org/officeDocument/2006/relationships/image" Target="../media/image200.png"/><Relationship Id="rId159" Type="http://schemas.openxmlformats.org/officeDocument/2006/relationships/customXml" Target="../ink/ink240.xml"/><Relationship Id="rId107" Type="http://schemas.openxmlformats.org/officeDocument/2006/relationships/customXml" Target="../ink/ink214.xml"/><Relationship Id="rId11" Type="http://schemas.openxmlformats.org/officeDocument/2006/relationships/customXml" Target="../ink/ink166.xml"/><Relationship Id="rId32" Type="http://schemas.openxmlformats.org/officeDocument/2006/relationships/image" Target="../media/image1470.png"/><Relationship Id="rId53" Type="http://schemas.openxmlformats.org/officeDocument/2006/relationships/customXml" Target="../ink/ink187.xml"/><Relationship Id="rId74" Type="http://schemas.openxmlformats.org/officeDocument/2006/relationships/image" Target="../media/image168.png"/><Relationship Id="rId128" Type="http://schemas.openxmlformats.org/officeDocument/2006/relationships/image" Target="../media/image195.png"/><Relationship Id="rId149" Type="http://schemas.openxmlformats.org/officeDocument/2006/relationships/customXml" Target="../ink/ink235.xml"/><Relationship Id="rId5" Type="http://schemas.openxmlformats.org/officeDocument/2006/relationships/customXml" Target="../ink/ink163.xml"/><Relationship Id="rId95" Type="http://schemas.openxmlformats.org/officeDocument/2006/relationships/customXml" Target="../ink/ink208.xml"/><Relationship Id="rId160" Type="http://schemas.openxmlformats.org/officeDocument/2006/relationships/image" Target="../media/image211.png"/><Relationship Id="rId22" Type="http://schemas.openxmlformats.org/officeDocument/2006/relationships/image" Target="../media/image1420.png"/><Relationship Id="rId43" Type="http://schemas.openxmlformats.org/officeDocument/2006/relationships/customXml" Target="../ink/ink182.xml"/><Relationship Id="rId64" Type="http://schemas.openxmlformats.org/officeDocument/2006/relationships/image" Target="../media/image163.png"/><Relationship Id="rId118" Type="http://schemas.openxmlformats.org/officeDocument/2006/relationships/image" Target="../media/image190.png"/><Relationship Id="rId139" Type="http://schemas.openxmlformats.org/officeDocument/2006/relationships/customXml" Target="../ink/ink230.xml"/><Relationship Id="rId85" Type="http://schemas.openxmlformats.org/officeDocument/2006/relationships/customXml" Target="../ink/ink203.xml"/><Relationship Id="rId150" Type="http://schemas.openxmlformats.org/officeDocument/2006/relationships/image" Target="../media/image206.png"/><Relationship Id="rId12" Type="http://schemas.openxmlformats.org/officeDocument/2006/relationships/image" Target="../media/image1370.png"/><Relationship Id="rId17" Type="http://schemas.openxmlformats.org/officeDocument/2006/relationships/customXml" Target="../ink/ink169.xml"/><Relationship Id="rId33" Type="http://schemas.openxmlformats.org/officeDocument/2006/relationships/customXml" Target="../ink/ink177.xml"/><Relationship Id="rId38" Type="http://schemas.openxmlformats.org/officeDocument/2006/relationships/image" Target="../media/image1500.png"/><Relationship Id="rId59" Type="http://schemas.openxmlformats.org/officeDocument/2006/relationships/customXml" Target="../ink/ink190.xml"/><Relationship Id="rId103" Type="http://schemas.openxmlformats.org/officeDocument/2006/relationships/customXml" Target="../ink/ink212.xml"/><Relationship Id="rId108" Type="http://schemas.openxmlformats.org/officeDocument/2006/relationships/image" Target="../media/image185.png"/><Relationship Id="rId124" Type="http://schemas.openxmlformats.org/officeDocument/2006/relationships/image" Target="../media/image193.png"/><Relationship Id="rId129" Type="http://schemas.openxmlformats.org/officeDocument/2006/relationships/customXml" Target="../ink/ink225.xml"/><Relationship Id="rId54" Type="http://schemas.openxmlformats.org/officeDocument/2006/relationships/image" Target="../media/image1580.png"/><Relationship Id="rId70" Type="http://schemas.openxmlformats.org/officeDocument/2006/relationships/image" Target="../media/image166.png"/><Relationship Id="rId75" Type="http://schemas.openxmlformats.org/officeDocument/2006/relationships/customXml" Target="../ink/ink198.xml"/><Relationship Id="rId91" Type="http://schemas.openxmlformats.org/officeDocument/2006/relationships/customXml" Target="../ink/ink206.xml"/><Relationship Id="rId96" Type="http://schemas.openxmlformats.org/officeDocument/2006/relationships/image" Target="../media/image179.png"/><Relationship Id="rId140" Type="http://schemas.openxmlformats.org/officeDocument/2006/relationships/image" Target="../media/image201.png"/><Relationship Id="rId145" Type="http://schemas.openxmlformats.org/officeDocument/2006/relationships/customXml" Target="../ink/ink233.xml"/><Relationship Id="rId161" Type="http://schemas.openxmlformats.org/officeDocument/2006/relationships/customXml" Target="../ink/ink241.xml"/><Relationship Id="rId1" Type="http://schemas.openxmlformats.org/officeDocument/2006/relationships/slideLayout" Target="../slideLayouts/slideLayout2.xml"/><Relationship Id="rId6" Type="http://schemas.openxmlformats.org/officeDocument/2006/relationships/image" Target="../media/image1340.png"/><Relationship Id="rId23" Type="http://schemas.openxmlformats.org/officeDocument/2006/relationships/customXml" Target="../ink/ink172.xml"/><Relationship Id="rId28" Type="http://schemas.openxmlformats.org/officeDocument/2006/relationships/image" Target="../media/image1450.png"/><Relationship Id="rId49" Type="http://schemas.openxmlformats.org/officeDocument/2006/relationships/customXml" Target="../ink/ink185.xml"/><Relationship Id="rId114" Type="http://schemas.openxmlformats.org/officeDocument/2006/relationships/image" Target="../media/image188.png"/><Relationship Id="rId119" Type="http://schemas.openxmlformats.org/officeDocument/2006/relationships/customXml" Target="../ink/ink220.xml"/><Relationship Id="rId44" Type="http://schemas.openxmlformats.org/officeDocument/2006/relationships/image" Target="../media/image1530.png"/><Relationship Id="rId60" Type="http://schemas.openxmlformats.org/officeDocument/2006/relationships/image" Target="../media/image161.png"/><Relationship Id="rId65" Type="http://schemas.openxmlformats.org/officeDocument/2006/relationships/customXml" Target="../ink/ink193.xml"/><Relationship Id="rId81" Type="http://schemas.openxmlformats.org/officeDocument/2006/relationships/customXml" Target="../ink/ink201.xml"/><Relationship Id="rId86" Type="http://schemas.openxmlformats.org/officeDocument/2006/relationships/image" Target="../media/image174.png"/><Relationship Id="rId130" Type="http://schemas.openxmlformats.org/officeDocument/2006/relationships/image" Target="../media/image196.png"/><Relationship Id="rId135" Type="http://schemas.openxmlformats.org/officeDocument/2006/relationships/customXml" Target="../ink/ink228.xml"/><Relationship Id="rId151" Type="http://schemas.openxmlformats.org/officeDocument/2006/relationships/customXml" Target="../ink/ink236.xml"/><Relationship Id="rId156" Type="http://schemas.openxmlformats.org/officeDocument/2006/relationships/image" Target="../media/image209.png"/><Relationship Id="rId13" Type="http://schemas.openxmlformats.org/officeDocument/2006/relationships/customXml" Target="../ink/ink167.xml"/><Relationship Id="rId18" Type="http://schemas.openxmlformats.org/officeDocument/2006/relationships/image" Target="../media/image1400.png"/><Relationship Id="rId39" Type="http://schemas.openxmlformats.org/officeDocument/2006/relationships/customXml" Target="../ink/ink180.xml"/><Relationship Id="rId109" Type="http://schemas.openxmlformats.org/officeDocument/2006/relationships/customXml" Target="../ink/ink215.xml"/><Relationship Id="rId34" Type="http://schemas.openxmlformats.org/officeDocument/2006/relationships/image" Target="../media/image1480.png"/><Relationship Id="rId50" Type="http://schemas.openxmlformats.org/officeDocument/2006/relationships/image" Target="../media/image1560.png"/><Relationship Id="rId55" Type="http://schemas.openxmlformats.org/officeDocument/2006/relationships/customXml" Target="../ink/ink188.xml"/><Relationship Id="rId76" Type="http://schemas.openxmlformats.org/officeDocument/2006/relationships/image" Target="../media/image169.png"/><Relationship Id="rId97" Type="http://schemas.openxmlformats.org/officeDocument/2006/relationships/customXml" Target="../ink/ink209.xml"/><Relationship Id="rId104" Type="http://schemas.openxmlformats.org/officeDocument/2006/relationships/image" Target="../media/image183.png"/><Relationship Id="rId120" Type="http://schemas.openxmlformats.org/officeDocument/2006/relationships/image" Target="../media/image191.png"/><Relationship Id="rId125" Type="http://schemas.openxmlformats.org/officeDocument/2006/relationships/customXml" Target="../ink/ink223.xml"/><Relationship Id="rId141" Type="http://schemas.openxmlformats.org/officeDocument/2006/relationships/customXml" Target="../ink/ink231.xml"/><Relationship Id="rId146" Type="http://schemas.openxmlformats.org/officeDocument/2006/relationships/image" Target="../media/image204.png"/><Relationship Id="rId7" Type="http://schemas.openxmlformats.org/officeDocument/2006/relationships/customXml" Target="../ink/ink164.xml"/><Relationship Id="rId71" Type="http://schemas.openxmlformats.org/officeDocument/2006/relationships/customXml" Target="../ink/ink196.xml"/><Relationship Id="rId92" Type="http://schemas.openxmlformats.org/officeDocument/2006/relationships/image" Target="../media/image177.png"/><Relationship Id="rId162" Type="http://schemas.openxmlformats.org/officeDocument/2006/relationships/image" Target="../media/image212.png"/><Relationship Id="rId2" Type="http://schemas.openxmlformats.org/officeDocument/2006/relationships/image" Target="../media/image158.png"/><Relationship Id="rId29" Type="http://schemas.openxmlformats.org/officeDocument/2006/relationships/customXml" Target="../ink/ink175.xml"/><Relationship Id="rId24" Type="http://schemas.openxmlformats.org/officeDocument/2006/relationships/image" Target="../media/image1430.png"/><Relationship Id="rId40" Type="http://schemas.openxmlformats.org/officeDocument/2006/relationships/image" Target="../media/image1510.png"/><Relationship Id="rId45" Type="http://schemas.openxmlformats.org/officeDocument/2006/relationships/customXml" Target="../ink/ink183.xml"/><Relationship Id="rId66" Type="http://schemas.openxmlformats.org/officeDocument/2006/relationships/image" Target="../media/image164.png"/><Relationship Id="rId87" Type="http://schemas.openxmlformats.org/officeDocument/2006/relationships/customXml" Target="../ink/ink204.xml"/><Relationship Id="rId110" Type="http://schemas.openxmlformats.org/officeDocument/2006/relationships/image" Target="../media/image186.png"/><Relationship Id="rId115" Type="http://schemas.openxmlformats.org/officeDocument/2006/relationships/customXml" Target="../ink/ink218.xml"/><Relationship Id="rId131" Type="http://schemas.openxmlformats.org/officeDocument/2006/relationships/customXml" Target="../ink/ink226.xml"/><Relationship Id="rId136" Type="http://schemas.openxmlformats.org/officeDocument/2006/relationships/image" Target="../media/image199.png"/><Relationship Id="rId157" Type="http://schemas.openxmlformats.org/officeDocument/2006/relationships/customXml" Target="../ink/ink239.xml"/><Relationship Id="rId61" Type="http://schemas.openxmlformats.org/officeDocument/2006/relationships/customXml" Target="../ink/ink191.xml"/><Relationship Id="rId82" Type="http://schemas.openxmlformats.org/officeDocument/2006/relationships/image" Target="../media/image172.png"/><Relationship Id="rId152" Type="http://schemas.openxmlformats.org/officeDocument/2006/relationships/image" Target="../media/image207.png"/><Relationship Id="rId19" Type="http://schemas.openxmlformats.org/officeDocument/2006/relationships/customXml" Target="../ink/ink170.xml"/><Relationship Id="rId14" Type="http://schemas.openxmlformats.org/officeDocument/2006/relationships/image" Target="../media/image1380.png"/><Relationship Id="rId30" Type="http://schemas.openxmlformats.org/officeDocument/2006/relationships/image" Target="../media/image1460.png"/><Relationship Id="rId35" Type="http://schemas.openxmlformats.org/officeDocument/2006/relationships/customXml" Target="../ink/ink178.xml"/><Relationship Id="rId56" Type="http://schemas.openxmlformats.org/officeDocument/2006/relationships/image" Target="../media/image159.png"/><Relationship Id="rId77" Type="http://schemas.openxmlformats.org/officeDocument/2006/relationships/customXml" Target="../ink/ink199.xml"/><Relationship Id="rId100" Type="http://schemas.openxmlformats.org/officeDocument/2006/relationships/image" Target="../media/image181.png"/><Relationship Id="rId105" Type="http://schemas.openxmlformats.org/officeDocument/2006/relationships/customXml" Target="../ink/ink213.xml"/><Relationship Id="rId126" Type="http://schemas.openxmlformats.org/officeDocument/2006/relationships/image" Target="../media/image194.png"/><Relationship Id="rId147" Type="http://schemas.openxmlformats.org/officeDocument/2006/relationships/customXml" Target="../ink/ink234.xml"/><Relationship Id="rId8" Type="http://schemas.openxmlformats.org/officeDocument/2006/relationships/image" Target="../media/image1350.png"/><Relationship Id="rId51" Type="http://schemas.openxmlformats.org/officeDocument/2006/relationships/customXml" Target="../ink/ink186.xml"/><Relationship Id="rId72" Type="http://schemas.openxmlformats.org/officeDocument/2006/relationships/image" Target="../media/image167.png"/><Relationship Id="rId93" Type="http://schemas.openxmlformats.org/officeDocument/2006/relationships/customXml" Target="../ink/ink207.xml"/><Relationship Id="rId98" Type="http://schemas.openxmlformats.org/officeDocument/2006/relationships/image" Target="../media/image180.png"/><Relationship Id="rId121" Type="http://schemas.openxmlformats.org/officeDocument/2006/relationships/customXml" Target="../ink/ink221.xml"/><Relationship Id="rId142" Type="http://schemas.openxmlformats.org/officeDocument/2006/relationships/image" Target="../media/image202.png"/><Relationship Id="rId3" Type="http://schemas.openxmlformats.org/officeDocument/2006/relationships/customXml" Target="../ink/ink162.xml"/><Relationship Id="rId25" Type="http://schemas.openxmlformats.org/officeDocument/2006/relationships/customXml" Target="../ink/ink173.xml"/><Relationship Id="rId46" Type="http://schemas.openxmlformats.org/officeDocument/2006/relationships/image" Target="../media/image1540.png"/><Relationship Id="rId67" Type="http://schemas.openxmlformats.org/officeDocument/2006/relationships/customXml" Target="../ink/ink194.xml"/><Relationship Id="rId116" Type="http://schemas.openxmlformats.org/officeDocument/2006/relationships/image" Target="../media/image189.png"/><Relationship Id="rId137" Type="http://schemas.openxmlformats.org/officeDocument/2006/relationships/customXml" Target="../ink/ink229.xml"/><Relationship Id="rId158" Type="http://schemas.openxmlformats.org/officeDocument/2006/relationships/image" Target="../media/image210.png"/><Relationship Id="rId20" Type="http://schemas.openxmlformats.org/officeDocument/2006/relationships/image" Target="../media/image1410.png"/><Relationship Id="rId41" Type="http://schemas.openxmlformats.org/officeDocument/2006/relationships/customXml" Target="../ink/ink181.xml"/><Relationship Id="rId62" Type="http://schemas.openxmlformats.org/officeDocument/2006/relationships/image" Target="../media/image162.png"/><Relationship Id="rId83" Type="http://schemas.openxmlformats.org/officeDocument/2006/relationships/customXml" Target="../ink/ink202.xml"/><Relationship Id="rId88" Type="http://schemas.openxmlformats.org/officeDocument/2006/relationships/image" Target="../media/image175.png"/><Relationship Id="rId111" Type="http://schemas.openxmlformats.org/officeDocument/2006/relationships/customXml" Target="../ink/ink216.xml"/><Relationship Id="rId132" Type="http://schemas.openxmlformats.org/officeDocument/2006/relationships/image" Target="../media/image197.png"/><Relationship Id="rId153" Type="http://schemas.openxmlformats.org/officeDocument/2006/relationships/customXml" Target="../ink/ink237.xml"/><Relationship Id="rId15" Type="http://schemas.openxmlformats.org/officeDocument/2006/relationships/customXml" Target="../ink/ink168.xml"/><Relationship Id="rId36" Type="http://schemas.openxmlformats.org/officeDocument/2006/relationships/image" Target="../media/image1490.png"/><Relationship Id="rId57" Type="http://schemas.openxmlformats.org/officeDocument/2006/relationships/customXml" Target="../ink/ink189.xml"/><Relationship Id="rId106" Type="http://schemas.openxmlformats.org/officeDocument/2006/relationships/image" Target="../media/image184.png"/><Relationship Id="rId127" Type="http://schemas.openxmlformats.org/officeDocument/2006/relationships/customXml" Target="../ink/ink224.xml"/><Relationship Id="rId10" Type="http://schemas.openxmlformats.org/officeDocument/2006/relationships/image" Target="../media/image1360.png"/><Relationship Id="rId31" Type="http://schemas.openxmlformats.org/officeDocument/2006/relationships/customXml" Target="../ink/ink176.xml"/><Relationship Id="rId52" Type="http://schemas.openxmlformats.org/officeDocument/2006/relationships/image" Target="../media/image1570.png"/><Relationship Id="rId73" Type="http://schemas.openxmlformats.org/officeDocument/2006/relationships/customXml" Target="../ink/ink197.xml"/><Relationship Id="rId78" Type="http://schemas.openxmlformats.org/officeDocument/2006/relationships/image" Target="../media/image170.png"/><Relationship Id="rId94" Type="http://schemas.openxmlformats.org/officeDocument/2006/relationships/image" Target="../media/image178.png"/><Relationship Id="rId99" Type="http://schemas.openxmlformats.org/officeDocument/2006/relationships/customXml" Target="../ink/ink210.xml"/><Relationship Id="rId101" Type="http://schemas.openxmlformats.org/officeDocument/2006/relationships/customXml" Target="../ink/ink211.xml"/><Relationship Id="rId122" Type="http://schemas.openxmlformats.org/officeDocument/2006/relationships/image" Target="../media/image192.png"/><Relationship Id="rId143" Type="http://schemas.openxmlformats.org/officeDocument/2006/relationships/customXml" Target="../ink/ink232.xml"/><Relationship Id="rId148" Type="http://schemas.openxmlformats.org/officeDocument/2006/relationships/image" Target="../media/image205.png"/><Relationship Id="rId4" Type="http://schemas.openxmlformats.org/officeDocument/2006/relationships/image" Target="../media/image1330.png"/><Relationship Id="rId9" Type="http://schemas.openxmlformats.org/officeDocument/2006/relationships/customXml" Target="../ink/ink165.xml"/><Relationship Id="rId26" Type="http://schemas.openxmlformats.org/officeDocument/2006/relationships/image" Target="../media/image1440.png"/><Relationship Id="rId47" Type="http://schemas.openxmlformats.org/officeDocument/2006/relationships/customXml" Target="../ink/ink184.xml"/><Relationship Id="rId68" Type="http://schemas.openxmlformats.org/officeDocument/2006/relationships/image" Target="../media/image165.png"/><Relationship Id="rId89" Type="http://schemas.openxmlformats.org/officeDocument/2006/relationships/customXml" Target="../ink/ink205.xml"/><Relationship Id="rId112" Type="http://schemas.openxmlformats.org/officeDocument/2006/relationships/image" Target="../media/image187.png"/><Relationship Id="rId133" Type="http://schemas.openxmlformats.org/officeDocument/2006/relationships/customXml" Target="../ink/ink227.xml"/><Relationship Id="rId154" Type="http://schemas.openxmlformats.org/officeDocument/2006/relationships/image" Target="../media/image208.png"/><Relationship Id="rId16" Type="http://schemas.openxmlformats.org/officeDocument/2006/relationships/image" Target="../media/image1390.png"/><Relationship Id="rId37" Type="http://schemas.openxmlformats.org/officeDocument/2006/relationships/customXml" Target="../ink/ink179.xml"/><Relationship Id="rId58" Type="http://schemas.openxmlformats.org/officeDocument/2006/relationships/image" Target="../media/image160.png"/><Relationship Id="rId79" Type="http://schemas.openxmlformats.org/officeDocument/2006/relationships/customXml" Target="../ink/ink200.xml"/><Relationship Id="rId102" Type="http://schemas.openxmlformats.org/officeDocument/2006/relationships/image" Target="../media/image182.png"/><Relationship Id="rId123" Type="http://schemas.openxmlformats.org/officeDocument/2006/relationships/customXml" Target="../ink/ink222.xml"/><Relationship Id="rId144" Type="http://schemas.openxmlformats.org/officeDocument/2006/relationships/image" Target="../media/image203.png"/><Relationship Id="rId90" Type="http://schemas.openxmlformats.org/officeDocument/2006/relationships/image" Target="../media/image176.png"/><Relationship Id="rId27" Type="http://schemas.openxmlformats.org/officeDocument/2006/relationships/customXml" Target="../ink/ink174.xml"/><Relationship Id="rId48" Type="http://schemas.openxmlformats.org/officeDocument/2006/relationships/image" Target="../media/image1550.png"/><Relationship Id="rId69" Type="http://schemas.openxmlformats.org/officeDocument/2006/relationships/customXml" Target="../ink/ink195.xml"/><Relationship Id="rId113" Type="http://schemas.openxmlformats.org/officeDocument/2006/relationships/customXml" Target="../ink/ink217.xml"/><Relationship Id="rId134" Type="http://schemas.openxmlformats.org/officeDocument/2006/relationships/image" Target="../media/image198.png"/><Relationship Id="rId80" Type="http://schemas.openxmlformats.org/officeDocument/2006/relationships/image" Target="../media/image171.png"/><Relationship Id="rId155" Type="http://schemas.openxmlformats.org/officeDocument/2006/relationships/customXml" Target="../ink/ink238.xml"/></Relationships>
</file>

<file path=ppt/slides/_rels/slide24.xml.rels><?xml version="1.0" encoding="UTF-8" standalone="yes"?>
<Relationships xmlns="http://schemas.openxmlformats.org/package/2006/relationships"><Relationship Id="rId13" Type="http://schemas.openxmlformats.org/officeDocument/2006/relationships/customXml" Target="../ink/ink247.xml"/><Relationship Id="rId18" Type="http://schemas.openxmlformats.org/officeDocument/2006/relationships/image" Target="../media/image220.png"/><Relationship Id="rId26" Type="http://schemas.openxmlformats.org/officeDocument/2006/relationships/image" Target="../media/image224.png"/><Relationship Id="rId39" Type="http://schemas.openxmlformats.org/officeDocument/2006/relationships/customXml" Target="../ink/ink260.xml"/><Relationship Id="rId21" Type="http://schemas.openxmlformats.org/officeDocument/2006/relationships/customXml" Target="../ink/ink251.xml"/><Relationship Id="rId34" Type="http://schemas.openxmlformats.org/officeDocument/2006/relationships/image" Target="../media/image228.png"/><Relationship Id="rId42" Type="http://schemas.openxmlformats.org/officeDocument/2006/relationships/image" Target="../media/image232.png"/><Relationship Id="rId47" Type="http://schemas.openxmlformats.org/officeDocument/2006/relationships/customXml" Target="../ink/ink264.xml"/><Relationship Id="rId50" Type="http://schemas.openxmlformats.org/officeDocument/2006/relationships/image" Target="../media/image236.png"/><Relationship Id="rId55" Type="http://schemas.openxmlformats.org/officeDocument/2006/relationships/customXml" Target="../ink/ink268.xml"/><Relationship Id="rId63" Type="http://schemas.openxmlformats.org/officeDocument/2006/relationships/customXml" Target="../ink/ink272.xml"/><Relationship Id="rId7" Type="http://schemas.openxmlformats.org/officeDocument/2006/relationships/customXml" Target="../ink/ink244.xml"/><Relationship Id="rId2" Type="http://schemas.openxmlformats.org/officeDocument/2006/relationships/image" Target="../media/image213.png"/><Relationship Id="rId16" Type="http://schemas.openxmlformats.org/officeDocument/2006/relationships/image" Target="../media/image219.png"/><Relationship Id="rId29" Type="http://schemas.openxmlformats.org/officeDocument/2006/relationships/customXml" Target="../ink/ink255.xml"/><Relationship Id="rId11" Type="http://schemas.openxmlformats.org/officeDocument/2006/relationships/customXml" Target="../ink/ink246.xml"/><Relationship Id="rId24" Type="http://schemas.openxmlformats.org/officeDocument/2006/relationships/image" Target="../media/image223.png"/><Relationship Id="rId32" Type="http://schemas.openxmlformats.org/officeDocument/2006/relationships/image" Target="../media/image227.png"/><Relationship Id="rId37" Type="http://schemas.openxmlformats.org/officeDocument/2006/relationships/customXml" Target="../ink/ink259.xml"/><Relationship Id="rId40" Type="http://schemas.openxmlformats.org/officeDocument/2006/relationships/image" Target="../media/image231.png"/><Relationship Id="rId45" Type="http://schemas.openxmlformats.org/officeDocument/2006/relationships/customXml" Target="../ink/ink263.xml"/><Relationship Id="rId53" Type="http://schemas.openxmlformats.org/officeDocument/2006/relationships/customXml" Target="../ink/ink267.xml"/><Relationship Id="rId58" Type="http://schemas.openxmlformats.org/officeDocument/2006/relationships/image" Target="../media/image240.png"/><Relationship Id="rId5" Type="http://schemas.openxmlformats.org/officeDocument/2006/relationships/customXml" Target="../ink/ink243.xml"/><Relationship Id="rId61" Type="http://schemas.openxmlformats.org/officeDocument/2006/relationships/customXml" Target="../ink/ink271.xml"/><Relationship Id="rId19" Type="http://schemas.openxmlformats.org/officeDocument/2006/relationships/customXml" Target="../ink/ink250.xml"/><Relationship Id="rId14" Type="http://schemas.openxmlformats.org/officeDocument/2006/relationships/image" Target="../media/image218.png"/><Relationship Id="rId22" Type="http://schemas.openxmlformats.org/officeDocument/2006/relationships/image" Target="../media/image222.png"/><Relationship Id="rId27" Type="http://schemas.openxmlformats.org/officeDocument/2006/relationships/customXml" Target="../ink/ink254.xml"/><Relationship Id="rId30" Type="http://schemas.openxmlformats.org/officeDocument/2006/relationships/image" Target="../media/image226.png"/><Relationship Id="rId35" Type="http://schemas.openxmlformats.org/officeDocument/2006/relationships/customXml" Target="../ink/ink258.xml"/><Relationship Id="rId43" Type="http://schemas.openxmlformats.org/officeDocument/2006/relationships/customXml" Target="../ink/ink262.xml"/><Relationship Id="rId48" Type="http://schemas.openxmlformats.org/officeDocument/2006/relationships/image" Target="../media/image235.png"/><Relationship Id="rId56" Type="http://schemas.openxmlformats.org/officeDocument/2006/relationships/image" Target="../media/image239.png"/><Relationship Id="rId64" Type="http://schemas.openxmlformats.org/officeDocument/2006/relationships/image" Target="../media/image243.png"/><Relationship Id="rId8" Type="http://schemas.openxmlformats.org/officeDocument/2006/relationships/image" Target="../media/image215.png"/><Relationship Id="rId51" Type="http://schemas.openxmlformats.org/officeDocument/2006/relationships/customXml" Target="../ink/ink266.xml"/><Relationship Id="rId3" Type="http://schemas.openxmlformats.org/officeDocument/2006/relationships/customXml" Target="../ink/ink242.xml"/><Relationship Id="rId12" Type="http://schemas.openxmlformats.org/officeDocument/2006/relationships/image" Target="../media/image217.png"/><Relationship Id="rId17" Type="http://schemas.openxmlformats.org/officeDocument/2006/relationships/customXml" Target="../ink/ink249.xml"/><Relationship Id="rId25" Type="http://schemas.openxmlformats.org/officeDocument/2006/relationships/customXml" Target="../ink/ink253.xml"/><Relationship Id="rId33" Type="http://schemas.openxmlformats.org/officeDocument/2006/relationships/customXml" Target="../ink/ink257.xml"/><Relationship Id="rId38" Type="http://schemas.openxmlformats.org/officeDocument/2006/relationships/image" Target="../media/image230.png"/><Relationship Id="rId46" Type="http://schemas.openxmlformats.org/officeDocument/2006/relationships/image" Target="../media/image234.png"/><Relationship Id="rId59" Type="http://schemas.openxmlformats.org/officeDocument/2006/relationships/customXml" Target="../ink/ink270.xml"/><Relationship Id="rId20" Type="http://schemas.openxmlformats.org/officeDocument/2006/relationships/image" Target="../media/image221.png"/><Relationship Id="rId41" Type="http://schemas.openxmlformats.org/officeDocument/2006/relationships/customXml" Target="../ink/ink261.xml"/><Relationship Id="rId54" Type="http://schemas.openxmlformats.org/officeDocument/2006/relationships/image" Target="../media/image238.png"/><Relationship Id="rId62"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214.png"/><Relationship Id="rId15" Type="http://schemas.openxmlformats.org/officeDocument/2006/relationships/customXml" Target="../ink/ink248.xml"/><Relationship Id="rId23" Type="http://schemas.openxmlformats.org/officeDocument/2006/relationships/customXml" Target="../ink/ink252.xml"/><Relationship Id="rId28" Type="http://schemas.openxmlformats.org/officeDocument/2006/relationships/image" Target="../media/image225.png"/><Relationship Id="rId36" Type="http://schemas.openxmlformats.org/officeDocument/2006/relationships/image" Target="../media/image229.png"/><Relationship Id="rId49" Type="http://schemas.openxmlformats.org/officeDocument/2006/relationships/customXml" Target="../ink/ink265.xml"/><Relationship Id="rId57" Type="http://schemas.openxmlformats.org/officeDocument/2006/relationships/customXml" Target="../ink/ink269.xml"/><Relationship Id="rId10" Type="http://schemas.openxmlformats.org/officeDocument/2006/relationships/image" Target="../media/image216.png"/><Relationship Id="rId31" Type="http://schemas.openxmlformats.org/officeDocument/2006/relationships/customXml" Target="../ink/ink256.xml"/><Relationship Id="rId44" Type="http://schemas.openxmlformats.org/officeDocument/2006/relationships/image" Target="../media/image233.png"/><Relationship Id="rId52" Type="http://schemas.openxmlformats.org/officeDocument/2006/relationships/image" Target="../media/image237.png"/><Relationship Id="rId60" Type="http://schemas.openxmlformats.org/officeDocument/2006/relationships/image" Target="../media/image241.png"/><Relationship Id="rId4" Type="http://schemas.openxmlformats.org/officeDocument/2006/relationships/image" Target="../media/image2080.png"/><Relationship Id="rId9" Type="http://schemas.openxmlformats.org/officeDocument/2006/relationships/customXml" Target="../ink/ink2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customXml" Target="../ink/ink273.xml"/><Relationship Id="rId7" Type="http://schemas.openxmlformats.org/officeDocument/2006/relationships/customXml" Target="../ink/ink275.xml"/><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customXml" Target="../ink/ink274.xml"/><Relationship Id="rId10" Type="http://schemas.openxmlformats.org/officeDocument/2006/relationships/image" Target="../media/image250.png"/><Relationship Id="rId4" Type="http://schemas.openxmlformats.org/officeDocument/2006/relationships/image" Target="../media/image247.png"/><Relationship Id="rId9" Type="http://schemas.openxmlformats.org/officeDocument/2006/relationships/customXml" Target="../ink/ink27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customXml" Target="../ink/ink282.xml"/><Relationship Id="rId18" Type="http://schemas.openxmlformats.org/officeDocument/2006/relationships/image" Target="../media/image259.png"/><Relationship Id="rId26" Type="http://schemas.openxmlformats.org/officeDocument/2006/relationships/image" Target="../media/image263.png"/><Relationship Id="rId3" Type="http://schemas.openxmlformats.org/officeDocument/2006/relationships/customXml" Target="../ink/ink277.xml"/><Relationship Id="rId21" Type="http://schemas.openxmlformats.org/officeDocument/2006/relationships/customXml" Target="../ink/ink286.xml"/><Relationship Id="rId7" Type="http://schemas.openxmlformats.org/officeDocument/2006/relationships/customXml" Target="../ink/ink279.xml"/><Relationship Id="rId12" Type="http://schemas.openxmlformats.org/officeDocument/2006/relationships/image" Target="../media/image256.png"/><Relationship Id="rId17" Type="http://schemas.openxmlformats.org/officeDocument/2006/relationships/customXml" Target="../ink/ink284.xml"/><Relationship Id="rId25" Type="http://schemas.openxmlformats.org/officeDocument/2006/relationships/customXml" Target="../ink/ink288.xml"/><Relationship Id="rId2" Type="http://schemas.openxmlformats.org/officeDocument/2006/relationships/image" Target="../media/image251.png"/><Relationship Id="rId16" Type="http://schemas.openxmlformats.org/officeDocument/2006/relationships/image" Target="../media/image258.png"/><Relationship Id="rId20" Type="http://schemas.openxmlformats.org/officeDocument/2006/relationships/image" Target="../media/image260.png"/><Relationship Id="rId29" Type="http://schemas.openxmlformats.org/officeDocument/2006/relationships/customXml" Target="../ink/ink290.xml"/><Relationship Id="rId1" Type="http://schemas.openxmlformats.org/officeDocument/2006/relationships/slideLayout" Target="../slideLayouts/slideLayout2.xml"/><Relationship Id="rId6" Type="http://schemas.openxmlformats.org/officeDocument/2006/relationships/image" Target="../media/image253.png"/><Relationship Id="rId11" Type="http://schemas.openxmlformats.org/officeDocument/2006/relationships/customXml" Target="../ink/ink281.xml"/><Relationship Id="rId24" Type="http://schemas.openxmlformats.org/officeDocument/2006/relationships/image" Target="../media/image262.png"/><Relationship Id="rId5" Type="http://schemas.openxmlformats.org/officeDocument/2006/relationships/customXml" Target="../ink/ink278.xml"/><Relationship Id="rId15" Type="http://schemas.openxmlformats.org/officeDocument/2006/relationships/customXml" Target="../ink/ink283.xml"/><Relationship Id="rId23" Type="http://schemas.openxmlformats.org/officeDocument/2006/relationships/customXml" Target="../ink/ink287.xml"/><Relationship Id="rId28" Type="http://schemas.openxmlformats.org/officeDocument/2006/relationships/image" Target="../media/image264.png"/><Relationship Id="rId10" Type="http://schemas.openxmlformats.org/officeDocument/2006/relationships/image" Target="../media/image255.png"/><Relationship Id="rId19" Type="http://schemas.openxmlformats.org/officeDocument/2006/relationships/customXml" Target="../ink/ink285.xml"/><Relationship Id="rId4" Type="http://schemas.openxmlformats.org/officeDocument/2006/relationships/image" Target="../media/image252.png"/><Relationship Id="rId9" Type="http://schemas.openxmlformats.org/officeDocument/2006/relationships/customXml" Target="../ink/ink280.xml"/><Relationship Id="rId14" Type="http://schemas.openxmlformats.org/officeDocument/2006/relationships/image" Target="../media/image257.png"/><Relationship Id="rId22" Type="http://schemas.openxmlformats.org/officeDocument/2006/relationships/image" Target="../media/image261.png"/><Relationship Id="rId27" Type="http://schemas.openxmlformats.org/officeDocument/2006/relationships/customXml" Target="../ink/ink289.xml"/><Relationship Id="rId30" Type="http://schemas.openxmlformats.org/officeDocument/2006/relationships/image" Target="../media/image265.png"/></Relationships>
</file>

<file path=ppt/slides/_rels/slide31.xml.rels><?xml version="1.0" encoding="UTF-8" standalone="yes"?>
<Relationships xmlns="http://schemas.openxmlformats.org/package/2006/relationships"><Relationship Id="rId26" Type="http://schemas.openxmlformats.org/officeDocument/2006/relationships/image" Target="../media/image278.png"/><Relationship Id="rId21" Type="http://schemas.openxmlformats.org/officeDocument/2006/relationships/customXml" Target="../ink/ink300.xml"/><Relationship Id="rId42" Type="http://schemas.openxmlformats.org/officeDocument/2006/relationships/image" Target="../media/image286.png"/><Relationship Id="rId47" Type="http://schemas.openxmlformats.org/officeDocument/2006/relationships/customXml" Target="../ink/ink313.xml"/><Relationship Id="rId63" Type="http://schemas.openxmlformats.org/officeDocument/2006/relationships/customXml" Target="../ink/ink321.xml"/><Relationship Id="rId68" Type="http://schemas.openxmlformats.org/officeDocument/2006/relationships/image" Target="../media/image299.png"/><Relationship Id="rId84" Type="http://schemas.openxmlformats.org/officeDocument/2006/relationships/image" Target="../media/image307.png"/><Relationship Id="rId89" Type="http://schemas.openxmlformats.org/officeDocument/2006/relationships/customXml" Target="../ink/ink334.xml"/><Relationship Id="rId16" Type="http://schemas.openxmlformats.org/officeDocument/2006/relationships/image" Target="../media/image273.png"/><Relationship Id="rId11" Type="http://schemas.openxmlformats.org/officeDocument/2006/relationships/customXml" Target="../ink/ink295.xml"/><Relationship Id="rId32" Type="http://schemas.openxmlformats.org/officeDocument/2006/relationships/image" Target="../media/image281.png"/><Relationship Id="rId37" Type="http://schemas.openxmlformats.org/officeDocument/2006/relationships/customXml" Target="../ink/ink308.xml"/><Relationship Id="rId53" Type="http://schemas.openxmlformats.org/officeDocument/2006/relationships/customXml" Target="../ink/ink316.xml"/><Relationship Id="rId58" Type="http://schemas.openxmlformats.org/officeDocument/2006/relationships/image" Target="../media/image294.png"/><Relationship Id="rId74" Type="http://schemas.openxmlformats.org/officeDocument/2006/relationships/image" Target="../media/image302.png"/><Relationship Id="rId79" Type="http://schemas.openxmlformats.org/officeDocument/2006/relationships/customXml" Target="../ink/ink329.xml"/><Relationship Id="rId5" Type="http://schemas.openxmlformats.org/officeDocument/2006/relationships/customXml" Target="../ink/ink292.xml"/><Relationship Id="rId90" Type="http://schemas.openxmlformats.org/officeDocument/2006/relationships/image" Target="../media/image310.png"/><Relationship Id="rId95" Type="http://schemas.openxmlformats.org/officeDocument/2006/relationships/customXml" Target="../ink/ink337.xml"/><Relationship Id="rId22" Type="http://schemas.openxmlformats.org/officeDocument/2006/relationships/image" Target="../media/image276.png"/><Relationship Id="rId27" Type="http://schemas.openxmlformats.org/officeDocument/2006/relationships/customXml" Target="../ink/ink303.xml"/><Relationship Id="rId43" Type="http://schemas.openxmlformats.org/officeDocument/2006/relationships/customXml" Target="../ink/ink311.xml"/><Relationship Id="rId48" Type="http://schemas.openxmlformats.org/officeDocument/2006/relationships/image" Target="../media/image289.png"/><Relationship Id="rId64" Type="http://schemas.openxmlformats.org/officeDocument/2006/relationships/image" Target="../media/image297.png"/><Relationship Id="rId69" Type="http://schemas.openxmlformats.org/officeDocument/2006/relationships/customXml" Target="../ink/ink324.xml"/><Relationship Id="rId80" Type="http://schemas.openxmlformats.org/officeDocument/2006/relationships/image" Target="../media/image305.png"/><Relationship Id="rId85" Type="http://schemas.openxmlformats.org/officeDocument/2006/relationships/customXml" Target="../ink/ink332.xml"/><Relationship Id="rId3" Type="http://schemas.openxmlformats.org/officeDocument/2006/relationships/customXml" Target="../ink/ink291.xml"/><Relationship Id="rId12" Type="http://schemas.openxmlformats.org/officeDocument/2006/relationships/image" Target="../media/image271.png"/><Relationship Id="rId17" Type="http://schemas.openxmlformats.org/officeDocument/2006/relationships/customXml" Target="../ink/ink298.xml"/><Relationship Id="rId25" Type="http://schemas.openxmlformats.org/officeDocument/2006/relationships/customXml" Target="../ink/ink302.xml"/><Relationship Id="rId33" Type="http://schemas.openxmlformats.org/officeDocument/2006/relationships/customXml" Target="../ink/ink306.xml"/><Relationship Id="rId38" Type="http://schemas.openxmlformats.org/officeDocument/2006/relationships/image" Target="../media/image284.png"/><Relationship Id="rId46" Type="http://schemas.openxmlformats.org/officeDocument/2006/relationships/image" Target="../media/image288.png"/><Relationship Id="rId59" Type="http://schemas.openxmlformats.org/officeDocument/2006/relationships/customXml" Target="../ink/ink319.xml"/><Relationship Id="rId67" Type="http://schemas.openxmlformats.org/officeDocument/2006/relationships/customXml" Target="../ink/ink323.xml"/><Relationship Id="rId20" Type="http://schemas.openxmlformats.org/officeDocument/2006/relationships/image" Target="../media/image275.png"/><Relationship Id="rId41" Type="http://schemas.openxmlformats.org/officeDocument/2006/relationships/customXml" Target="../ink/ink310.xml"/><Relationship Id="rId54" Type="http://schemas.openxmlformats.org/officeDocument/2006/relationships/image" Target="../media/image292.png"/><Relationship Id="rId62" Type="http://schemas.openxmlformats.org/officeDocument/2006/relationships/image" Target="../media/image296.png"/><Relationship Id="rId70" Type="http://schemas.openxmlformats.org/officeDocument/2006/relationships/image" Target="../media/image300.png"/><Relationship Id="rId75" Type="http://schemas.openxmlformats.org/officeDocument/2006/relationships/customXml" Target="../ink/ink327.xml"/><Relationship Id="rId83" Type="http://schemas.openxmlformats.org/officeDocument/2006/relationships/customXml" Target="../ink/ink331.xml"/><Relationship Id="rId88" Type="http://schemas.openxmlformats.org/officeDocument/2006/relationships/image" Target="../media/image309.png"/><Relationship Id="rId91" Type="http://schemas.openxmlformats.org/officeDocument/2006/relationships/customXml" Target="../ink/ink335.xml"/><Relationship Id="rId96" Type="http://schemas.openxmlformats.org/officeDocument/2006/relationships/image" Target="../media/image313.png"/><Relationship Id="rId1" Type="http://schemas.openxmlformats.org/officeDocument/2006/relationships/slideLayout" Target="../slideLayouts/slideLayout2.xml"/><Relationship Id="rId6" Type="http://schemas.openxmlformats.org/officeDocument/2006/relationships/image" Target="../media/image268.png"/><Relationship Id="rId15" Type="http://schemas.openxmlformats.org/officeDocument/2006/relationships/customXml" Target="../ink/ink297.xml"/><Relationship Id="rId23" Type="http://schemas.openxmlformats.org/officeDocument/2006/relationships/customXml" Target="../ink/ink301.xml"/><Relationship Id="rId28" Type="http://schemas.openxmlformats.org/officeDocument/2006/relationships/image" Target="../media/image279.png"/><Relationship Id="rId36" Type="http://schemas.openxmlformats.org/officeDocument/2006/relationships/image" Target="../media/image283.png"/><Relationship Id="rId49" Type="http://schemas.openxmlformats.org/officeDocument/2006/relationships/customXml" Target="../ink/ink314.xml"/><Relationship Id="rId57" Type="http://schemas.openxmlformats.org/officeDocument/2006/relationships/customXml" Target="../ink/ink318.xml"/><Relationship Id="rId10" Type="http://schemas.openxmlformats.org/officeDocument/2006/relationships/image" Target="../media/image270.png"/><Relationship Id="rId31" Type="http://schemas.openxmlformats.org/officeDocument/2006/relationships/customXml" Target="../ink/ink305.xml"/><Relationship Id="rId44" Type="http://schemas.openxmlformats.org/officeDocument/2006/relationships/image" Target="../media/image287.png"/><Relationship Id="rId52" Type="http://schemas.openxmlformats.org/officeDocument/2006/relationships/image" Target="../media/image291.png"/><Relationship Id="rId60" Type="http://schemas.openxmlformats.org/officeDocument/2006/relationships/image" Target="../media/image295.png"/><Relationship Id="rId65" Type="http://schemas.openxmlformats.org/officeDocument/2006/relationships/customXml" Target="../ink/ink322.xml"/><Relationship Id="rId73" Type="http://schemas.openxmlformats.org/officeDocument/2006/relationships/customXml" Target="../ink/ink326.xml"/><Relationship Id="rId78" Type="http://schemas.openxmlformats.org/officeDocument/2006/relationships/image" Target="../media/image304.png"/><Relationship Id="rId81" Type="http://schemas.openxmlformats.org/officeDocument/2006/relationships/customXml" Target="../ink/ink330.xml"/><Relationship Id="rId86" Type="http://schemas.openxmlformats.org/officeDocument/2006/relationships/image" Target="../media/image308.png"/><Relationship Id="rId94" Type="http://schemas.openxmlformats.org/officeDocument/2006/relationships/image" Target="../media/image312.png"/><Relationship Id="rId99" Type="http://schemas.openxmlformats.org/officeDocument/2006/relationships/customXml" Target="../ink/ink339.xml"/><Relationship Id="rId4" Type="http://schemas.openxmlformats.org/officeDocument/2006/relationships/image" Target="../media/image267.png"/><Relationship Id="rId9" Type="http://schemas.openxmlformats.org/officeDocument/2006/relationships/customXml" Target="../ink/ink294.xml"/><Relationship Id="rId13" Type="http://schemas.openxmlformats.org/officeDocument/2006/relationships/customXml" Target="../ink/ink296.xml"/><Relationship Id="rId18" Type="http://schemas.openxmlformats.org/officeDocument/2006/relationships/image" Target="../media/image274.png"/><Relationship Id="rId39" Type="http://schemas.openxmlformats.org/officeDocument/2006/relationships/customXml" Target="../ink/ink309.xml"/><Relationship Id="rId34" Type="http://schemas.openxmlformats.org/officeDocument/2006/relationships/image" Target="../media/image282.png"/><Relationship Id="rId50" Type="http://schemas.openxmlformats.org/officeDocument/2006/relationships/image" Target="../media/image290.png"/><Relationship Id="rId55" Type="http://schemas.openxmlformats.org/officeDocument/2006/relationships/customXml" Target="../ink/ink317.xml"/><Relationship Id="rId76" Type="http://schemas.openxmlformats.org/officeDocument/2006/relationships/image" Target="../media/image303.png"/><Relationship Id="rId97" Type="http://schemas.openxmlformats.org/officeDocument/2006/relationships/customXml" Target="../ink/ink338.xml"/><Relationship Id="rId7" Type="http://schemas.openxmlformats.org/officeDocument/2006/relationships/customXml" Target="../ink/ink293.xml"/><Relationship Id="rId71" Type="http://schemas.openxmlformats.org/officeDocument/2006/relationships/customXml" Target="../ink/ink325.xml"/><Relationship Id="rId92" Type="http://schemas.openxmlformats.org/officeDocument/2006/relationships/image" Target="../media/image311.png"/><Relationship Id="rId2" Type="http://schemas.openxmlformats.org/officeDocument/2006/relationships/image" Target="../media/image266.png"/><Relationship Id="rId29" Type="http://schemas.openxmlformats.org/officeDocument/2006/relationships/customXml" Target="../ink/ink304.xml"/><Relationship Id="rId24" Type="http://schemas.openxmlformats.org/officeDocument/2006/relationships/image" Target="../media/image277.png"/><Relationship Id="rId40" Type="http://schemas.openxmlformats.org/officeDocument/2006/relationships/image" Target="../media/image285.png"/><Relationship Id="rId45" Type="http://schemas.openxmlformats.org/officeDocument/2006/relationships/customXml" Target="../ink/ink312.xml"/><Relationship Id="rId66" Type="http://schemas.openxmlformats.org/officeDocument/2006/relationships/image" Target="../media/image298.png"/><Relationship Id="rId87" Type="http://schemas.openxmlformats.org/officeDocument/2006/relationships/customXml" Target="../ink/ink333.xml"/><Relationship Id="rId61" Type="http://schemas.openxmlformats.org/officeDocument/2006/relationships/customXml" Target="../ink/ink320.xml"/><Relationship Id="rId82" Type="http://schemas.openxmlformats.org/officeDocument/2006/relationships/image" Target="../media/image306.png"/><Relationship Id="rId19" Type="http://schemas.openxmlformats.org/officeDocument/2006/relationships/customXml" Target="../ink/ink299.xml"/><Relationship Id="rId14" Type="http://schemas.openxmlformats.org/officeDocument/2006/relationships/image" Target="../media/image272.png"/><Relationship Id="rId30" Type="http://schemas.openxmlformats.org/officeDocument/2006/relationships/image" Target="../media/image280.png"/><Relationship Id="rId35" Type="http://schemas.openxmlformats.org/officeDocument/2006/relationships/customXml" Target="../ink/ink307.xml"/><Relationship Id="rId56" Type="http://schemas.openxmlformats.org/officeDocument/2006/relationships/image" Target="../media/image293.png"/><Relationship Id="rId77" Type="http://schemas.openxmlformats.org/officeDocument/2006/relationships/customXml" Target="../ink/ink328.xml"/><Relationship Id="rId100" Type="http://schemas.openxmlformats.org/officeDocument/2006/relationships/image" Target="../media/image315.png"/><Relationship Id="rId8" Type="http://schemas.openxmlformats.org/officeDocument/2006/relationships/image" Target="../media/image269.png"/><Relationship Id="rId51" Type="http://schemas.openxmlformats.org/officeDocument/2006/relationships/customXml" Target="../ink/ink315.xml"/><Relationship Id="rId72" Type="http://schemas.openxmlformats.org/officeDocument/2006/relationships/image" Target="../media/image301.png"/><Relationship Id="rId93" Type="http://schemas.openxmlformats.org/officeDocument/2006/relationships/customXml" Target="../ink/ink336.xml"/><Relationship Id="rId98" Type="http://schemas.openxmlformats.org/officeDocument/2006/relationships/image" Target="../media/image314.png"/></Relationships>
</file>

<file path=ppt/slides/_rels/slide32.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customXml" Target="../ink/ink340.xml"/><Relationship Id="rId7" Type="http://schemas.openxmlformats.org/officeDocument/2006/relationships/customXml" Target="../ink/ink342.xml"/><Relationship Id="rId12" Type="http://schemas.openxmlformats.org/officeDocument/2006/relationships/image" Target="../media/image321.png"/><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318.png"/><Relationship Id="rId11" Type="http://schemas.openxmlformats.org/officeDocument/2006/relationships/customXml" Target="../ink/ink344.xml"/><Relationship Id="rId5" Type="http://schemas.openxmlformats.org/officeDocument/2006/relationships/customXml" Target="../ink/ink341.xml"/><Relationship Id="rId10" Type="http://schemas.openxmlformats.org/officeDocument/2006/relationships/image" Target="../media/image320.png"/><Relationship Id="rId4" Type="http://schemas.openxmlformats.org/officeDocument/2006/relationships/image" Target="../media/image317.png"/><Relationship Id="rId9" Type="http://schemas.openxmlformats.org/officeDocument/2006/relationships/customXml" Target="../ink/ink343.xml"/></Relationships>
</file>

<file path=ppt/slides/_rels/slide33.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6" Type="http://schemas.openxmlformats.org/officeDocument/2006/relationships/image" Target="../media/image335.png"/><Relationship Id="rId21" Type="http://schemas.openxmlformats.org/officeDocument/2006/relationships/customXml" Target="../ink/ink354.xml"/><Relationship Id="rId42" Type="http://schemas.openxmlformats.org/officeDocument/2006/relationships/image" Target="../media/image343.png"/><Relationship Id="rId47" Type="http://schemas.openxmlformats.org/officeDocument/2006/relationships/customXml" Target="../ink/ink367.xml"/><Relationship Id="rId63" Type="http://schemas.openxmlformats.org/officeDocument/2006/relationships/customXml" Target="../ink/ink375.xml"/><Relationship Id="rId68" Type="http://schemas.openxmlformats.org/officeDocument/2006/relationships/image" Target="../media/image356.png"/><Relationship Id="rId16" Type="http://schemas.openxmlformats.org/officeDocument/2006/relationships/image" Target="../media/image330.png"/><Relationship Id="rId11" Type="http://schemas.openxmlformats.org/officeDocument/2006/relationships/customXml" Target="../ink/ink349.xml"/><Relationship Id="rId24" Type="http://schemas.openxmlformats.org/officeDocument/2006/relationships/image" Target="../media/image334.png"/><Relationship Id="rId32" Type="http://schemas.openxmlformats.org/officeDocument/2006/relationships/image" Target="../media/image338.png"/><Relationship Id="rId37" Type="http://schemas.openxmlformats.org/officeDocument/2006/relationships/customXml" Target="../ink/ink362.xml"/><Relationship Id="rId40" Type="http://schemas.openxmlformats.org/officeDocument/2006/relationships/image" Target="../media/image342.png"/><Relationship Id="rId45" Type="http://schemas.openxmlformats.org/officeDocument/2006/relationships/customXml" Target="../ink/ink366.xml"/><Relationship Id="rId53" Type="http://schemas.openxmlformats.org/officeDocument/2006/relationships/customXml" Target="../ink/ink370.xml"/><Relationship Id="rId58" Type="http://schemas.openxmlformats.org/officeDocument/2006/relationships/image" Target="../media/image351.png"/><Relationship Id="rId66" Type="http://schemas.openxmlformats.org/officeDocument/2006/relationships/image" Target="../media/image355.png"/><Relationship Id="rId74" Type="http://schemas.openxmlformats.org/officeDocument/2006/relationships/image" Target="../media/image359.png"/><Relationship Id="rId5" Type="http://schemas.openxmlformats.org/officeDocument/2006/relationships/customXml" Target="../ink/ink346.xml"/><Relationship Id="rId61" Type="http://schemas.openxmlformats.org/officeDocument/2006/relationships/customXml" Target="../ink/ink374.xml"/><Relationship Id="rId19" Type="http://schemas.openxmlformats.org/officeDocument/2006/relationships/customXml" Target="../ink/ink353.xml"/><Relationship Id="rId14" Type="http://schemas.openxmlformats.org/officeDocument/2006/relationships/image" Target="../media/image329.png"/><Relationship Id="rId22" Type="http://schemas.openxmlformats.org/officeDocument/2006/relationships/image" Target="../media/image333.png"/><Relationship Id="rId27" Type="http://schemas.openxmlformats.org/officeDocument/2006/relationships/customXml" Target="../ink/ink357.xml"/><Relationship Id="rId30" Type="http://schemas.openxmlformats.org/officeDocument/2006/relationships/image" Target="../media/image337.png"/><Relationship Id="rId35" Type="http://schemas.openxmlformats.org/officeDocument/2006/relationships/customXml" Target="../ink/ink361.xml"/><Relationship Id="rId43" Type="http://schemas.openxmlformats.org/officeDocument/2006/relationships/customXml" Target="../ink/ink365.xml"/><Relationship Id="rId48" Type="http://schemas.openxmlformats.org/officeDocument/2006/relationships/image" Target="../media/image346.png"/><Relationship Id="rId56" Type="http://schemas.openxmlformats.org/officeDocument/2006/relationships/image" Target="../media/image350.png"/><Relationship Id="rId64" Type="http://schemas.openxmlformats.org/officeDocument/2006/relationships/image" Target="../media/image354.png"/><Relationship Id="rId69" Type="http://schemas.openxmlformats.org/officeDocument/2006/relationships/customXml" Target="../ink/ink378.xml"/><Relationship Id="rId77" Type="http://schemas.openxmlformats.org/officeDocument/2006/relationships/customXml" Target="../ink/ink382.xml"/><Relationship Id="rId8" Type="http://schemas.openxmlformats.org/officeDocument/2006/relationships/image" Target="../media/image326.png"/><Relationship Id="rId51" Type="http://schemas.openxmlformats.org/officeDocument/2006/relationships/customXml" Target="../ink/ink369.xml"/><Relationship Id="rId72" Type="http://schemas.openxmlformats.org/officeDocument/2006/relationships/image" Target="../media/image358.png"/><Relationship Id="rId3" Type="http://schemas.openxmlformats.org/officeDocument/2006/relationships/customXml" Target="../ink/ink345.xml"/><Relationship Id="rId12" Type="http://schemas.openxmlformats.org/officeDocument/2006/relationships/image" Target="../media/image328.png"/><Relationship Id="rId17" Type="http://schemas.openxmlformats.org/officeDocument/2006/relationships/customXml" Target="../ink/ink352.xml"/><Relationship Id="rId25" Type="http://schemas.openxmlformats.org/officeDocument/2006/relationships/customXml" Target="../ink/ink356.xml"/><Relationship Id="rId33" Type="http://schemas.openxmlformats.org/officeDocument/2006/relationships/customXml" Target="../ink/ink360.xml"/><Relationship Id="rId38" Type="http://schemas.openxmlformats.org/officeDocument/2006/relationships/image" Target="../media/image341.png"/><Relationship Id="rId46" Type="http://schemas.openxmlformats.org/officeDocument/2006/relationships/image" Target="../media/image345.png"/><Relationship Id="rId59" Type="http://schemas.openxmlformats.org/officeDocument/2006/relationships/customXml" Target="../ink/ink373.xml"/><Relationship Id="rId67" Type="http://schemas.openxmlformats.org/officeDocument/2006/relationships/customXml" Target="../ink/ink377.xml"/><Relationship Id="rId20" Type="http://schemas.openxmlformats.org/officeDocument/2006/relationships/image" Target="../media/image332.png"/><Relationship Id="rId41" Type="http://schemas.openxmlformats.org/officeDocument/2006/relationships/customXml" Target="../ink/ink364.xml"/><Relationship Id="rId54" Type="http://schemas.openxmlformats.org/officeDocument/2006/relationships/image" Target="../media/image349.png"/><Relationship Id="rId62" Type="http://schemas.openxmlformats.org/officeDocument/2006/relationships/image" Target="../media/image353.png"/><Relationship Id="rId70" Type="http://schemas.openxmlformats.org/officeDocument/2006/relationships/image" Target="../media/image357.png"/><Relationship Id="rId75" Type="http://schemas.openxmlformats.org/officeDocument/2006/relationships/customXml" Target="../ink/ink381.xml"/><Relationship Id="rId1" Type="http://schemas.openxmlformats.org/officeDocument/2006/relationships/slideLayout" Target="../slideLayouts/slideLayout2.xml"/><Relationship Id="rId6" Type="http://schemas.openxmlformats.org/officeDocument/2006/relationships/image" Target="../media/image325.png"/><Relationship Id="rId15" Type="http://schemas.openxmlformats.org/officeDocument/2006/relationships/customXml" Target="../ink/ink351.xml"/><Relationship Id="rId23" Type="http://schemas.openxmlformats.org/officeDocument/2006/relationships/customXml" Target="../ink/ink355.xml"/><Relationship Id="rId28" Type="http://schemas.openxmlformats.org/officeDocument/2006/relationships/image" Target="../media/image336.png"/><Relationship Id="rId36" Type="http://schemas.openxmlformats.org/officeDocument/2006/relationships/image" Target="../media/image340.png"/><Relationship Id="rId49" Type="http://schemas.openxmlformats.org/officeDocument/2006/relationships/customXml" Target="../ink/ink368.xml"/><Relationship Id="rId57" Type="http://schemas.openxmlformats.org/officeDocument/2006/relationships/customXml" Target="../ink/ink372.xml"/><Relationship Id="rId10" Type="http://schemas.openxmlformats.org/officeDocument/2006/relationships/image" Target="../media/image327.png"/><Relationship Id="rId31" Type="http://schemas.openxmlformats.org/officeDocument/2006/relationships/customXml" Target="../ink/ink359.xml"/><Relationship Id="rId44" Type="http://schemas.openxmlformats.org/officeDocument/2006/relationships/image" Target="../media/image344.png"/><Relationship Id="rId52" Type="http://schemas.openxmlformats.org/officeDocument/2006/relationships/image" Target="../media/image348.png"/><Relationship Id="rId60" Type="http://schemas.openxmlformats.org/officeDocument/2006/relationships/image" Target="../media/image352.png"/><Relationship Id="rId65" Type="http://schemas.openxmlformats.org/officeDocument/2006/relationships/customXml" Target="../ink/ink376.xml"/><Relationship Id="rId73" Type="http://schemas.openxmlformats.org/officeDocument/2006/relationships/customXml" Target="../ink/ink380.xml"/><Relationship Id="rId78" Type="http://schemas.openxmlformats.org/officeDocument/2006/relationships/image" Target="../media/image361.png"/><Relationship Id="rId4" Type="http://schemas.openxmlformats.org/officeDocument/2006/relationships/image" Target="../media/image324.png"/><Relationship Id="rId9" Type="http://schemas.openxmlformats.org/officeDocument/2006/relationships/customXml" Target="../ink/ink348.xml"/><Relationship Id="rId13" Type="http://schemas.openxmlformats.org/officeDocument/2006/relationships/customXml" Target="../ink/ink350.xml"/><Relationship Id="rId18" Type="http://schemas.openxmlformats.org/officeDocument/2006/relationships/image" Target="../media/image331.png"/><Relationship Id="rId39" Type="http://schemas.openxmlformats.org/officeDocument/2006/relationships/customXml" Target="../ink/ink363.xml"/><Relationship Id="rId34" Type="http://schemas.openxmlformats.org/officeDocument/2006/relationships/image" Target="../media/image339.png"/><Relationship Id="rId50" Type="http://schemas.openxmlformats.org/officeDocument/2006/relationships/image" Target="../media/image347.png"/><Relationship Id="rId55" Type="http://schemas.openxmlformats.org/officeDocument/2006/relationships/customXml" Target="../ink/ink371.xml"/><Relationship Id="rId76" Type="http://schemas.openxmlformats.org/officeDocument/2006/relationships/image" Target="../media/image360.png"/><Relationship Id="rId7" Type="http://schemas.openxmlformats.org/officeDocument/2006/relationships/customXml" Target="../ink/ink347.xml"/><Relationship Id="rId71" Type="http://schemas.openxmlformats.org/officeDocument/2006/relationships/customXml" Target="../ink/ink379.xml"/><Relationship Id="rId2" Type="http://schemas.openxmlformats.org/officeDocument/2006/relationships/image" Target="../media/image323.png"/><Relationship Id="rId29" Type="http://schemas.openxmlformats.org/officeDocument/2006/relationships/customXml" Target="../ink/ink35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21.png"/><Relationship Id="rId21" Type="http://schemas.openxmlformats.org/officeDocument/2006/relationships/image" Target="../media/image12.png"/><Relationship Id="rId34" Type="http://schemas.openxmlformats.org/officeDocument/2006/relationships/customXml" Target="../ink/ink16.xml"/><Relationship Id="rId7" Type="http://schemas.openxmlformats.org/officeDocument/2006/relationships/image" Target="../media/image5.png"/><Relationship Id="rId2" Type="http://schemas.openxmlformats.org/officeDocument/2006/relationships/image" Target="../media/image3.pn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16.png"/><Relationship Id="rId41"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7.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20.png"/><Relationship Id="rId40" Type="http://schemas.openxmlformats.org/officeDocument/2006/relationships/customXml" Target="../ink/ink19.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xml"/><Relationship Id="rId9" Type="http://schemas.openxmlformats.org/officeDocument/2006/relationships/image" Target="../media/image6.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5.png"/><Relationship Id="rId30" Type="http://schemas.openxmlformats.org/officeDocument/2006/relationships/customXml" Target="../ink/ink14.xml"/><Relationship Id="rId35" Type="http://schemas.openxmlformats.org/officeDocument/2006/relationships/image" Target="../media/image19.png"/><Relationship Id="rId8" Type="http://schemas.openxmlformats.org/officeDocument/2006/relationships/customXml" Target="../ink/ink3.xml"/><Relationship Id="rId3" Type="http://schemas.microsoft.com/office/2007/relationships/hdphoto" Target="../media/hdphoto1.wdp"/><Relationship Id="rId12" Type="http://schemas.openxmlformats.org/officeDocument/2006/relationships/customXml" Target="../ink/ink5.xml"/><Relationship Id="rId17" Type="http://schemas.openxmlformats.org/officeDocument/2006/relationships/image" Target="../media/image10.png"/><Relationship Id="rId25" Type="http://schemas.openxmlformats.org/officeDocument/2006/relationships/image" Target="../media/image14.png"/><Relationship Id="rId33" Type="http://schemas.openxmlformats.org/officeDocument/2006/relationships/image" Target="../media/image18.png"/><Relationship Id="rId38" Type="http://schemas.openxmlformats.org/officeDocument/2006/relationships/customXml" Target="../ink/ink18.xml"/></Relationships>
</file>

<file path=ppt/slides/_rels/slide40.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customXml" Target="../ink/ink25.xml"/><Relationship Id="rId18" Type="http://schemas.openxmlformats.org/officeDocument/2006/relationships/image" Target="../media/image33.png"/><Relationship Id="rId3" Type="http://schemas.openxmlformats.org/officeDocument/2006/relationships/customXml" Target="../ink/ink20.xml"/><Relationship Id="rId21" Type="http://schemas.openxmlformats.org/officeDocument/2006/relationships/customXml" Target="../ink/ink29.xml"/><Relationship Id="rId7" Type="http://schemas.openxmlformats.org/officeDocument/2006/relationships/customXml" Target="../ink/ink22.xml"/><Relationship Id="rId12" Type="http://schemas.openxmlformats.org/officeDocument/2006/relationships/image" Target="../media/image30.png"/><Relationship Id="rId17" Type="http://schemas.openxmlformats.org/officeDocument/2006/relationships/customXml" Target="../ink/ink27.xml"/><Relationship Id="rId2" Type="http://schemas.openxmlformats.org/officeDocument/2006/relationships/image" Target="../media/image25.png"/><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customXml" Target="../ink/ink24.xml"/><Relationship Id="rId5" Type="http://schemas.openxmlformats.org/officeDocument/2006/relationships/customXml" Target="../ink/ink21.xml"/><Relationship Id="rId15" Type="http://schemas.openxmlformats.org/officeDocument/2006/relationships/customXml" Target="../ink/ink26.xml"/><Relationship Id="rId10" Type="http://schemas.openxmlformats.org/officeDocument/2006/relationships/image" Target="../media/image29.png"/><Relationship Id="rId19" Type="http://schemas.openxmlformats.org/officeDocument/2006/relationships/customXml" Target="../ink/ink28.xml"/><Relationship Id="rId4" Type="http://schemas.openxmlformats.org/officeDocument/2006/relationships/image" Target="../media/image26.png"/><Relationship Id="rId9" Type="http://schemas.openxmlformats.org/officeDocument/2006/relationships/customXml" Target="../ink/ink23.xml"/><Relationship Id="rId14" Type="http://schemas.openxmlformats.org/officeDocument/2006/relationships/image" Target="../media/image31.png"/><Relationship Id="rId22"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58D70-8FC3-BCBC-561C-36BDD5E95275}"/>
              </a:ext>
            </a:extLst>
          </p:cNvPr>
          <p:cNvSpPr>
            <a:spLocks noGrp="1"/>
          </p:cNvSpPr>
          <p:nvPr>
            <p:ph type="ctrTitle"/>
          </p:nvPr>
        </p:nvSpPr>
        <p:spPr/>
        <p:txBody>
          <a:bodyPr/>
          <a:lstStyle/>
          <a:p>
            <a:r>
              <a:rPr lang="en-US" dirty="0"/>
              <a:t>Gradient Boosting Machine (GBM) and XGBoost</a:t>
            </a:r>
          </a:p>
        </p:txBody>
      </p:sp>
    </p:spTree>
    <p:extLst>
      <p:ext uri="{BB962C8B-B14F-4D97-AF65-F5344CB8AC3E}">
        <p14:creationId xmlns:p14="http://schemas.microsoft.com/office/powerpoint/2010/main" val="3078065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524609-73F3-BE7F-2DB4-C9AE4737ABAB}"/>
              </a:ext>
            </a:extLst>
          </p:cNvPr>
          <p:cNvPicPr>
            <a:picLocks noGrp="1" noChangeAspect="1"/>
          </p:cNvPicPr>
          <p:nvPr>
            <p:ph idx="1"/>
          </p:nvPr>
        </p:nvPicPr>
        <p:blipFill>
          <a:blip r:embed="rId2"/>
          <a:stretch>
            <a:fillRect/>
          </a:stretch>
        </p:blipFill>
        <p:spPr>
          <a:xfrm>
            <a:off x="95892" y="395624"/>
            <a:ext cx="9315236" cy="6424936"/>
          </a:xfrm>
          <a:prstGeom prst="rect">
            <a:avLst/>
          </a:prstGeom>
        </p:spPr>
      </p:pic>
      <p:pic>
        <p:nvPicPr>
          <p:cNvPr id="7" name="Picture 6">
            <a:extLst>
              <a:ext uri="{FF2B5EF4-FFF2-40B4-BE49-F238E27FC236}">
                <a16:creationId xmlns:a16="http://schemas.microsoft.com/office/drawing/2014/main" id="{F799BC9B-C203-BCAD-AE7A-20774F7DB2E1}"/>
              </a:ext>
            </a:extLst>
          </p:cNvPr>
          <p:cNvPicPr>
            <a:picLocks noChangeAspect="1"/>
          </p:cNvPicPr>
          <p:nvPr/>
        </p:nvPicPr>
        <p:blipFill>
          <a:blip r:embed="rId3"/>
          <a:stretch>
            <a:fillRect/>
          </a:stretch>
        </p:blipFill>
        <p:spPr>
          <a:xfrm>
            <a:off x="6949042" y="538845"/>
            <a:ext cx="4845692" cy="2270029"/>
          </a:xfrm>
          <a:prstGeom prst="rect">
            <a:avLst/>
          </a:prstGeom>
        </p:spPr>
      </p:pic>
    </p:spTree>
    <p:extLst>
      <p:ext uri="{BB962C8B-B14F-4D97-AF65-F5344CB8AC3E}">
        <p14:creationId xmlns:p14="http://schemas.microsoft.com/office/powerpoint/2010/main" val="3283410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EE0C3-88D8-428D-4CA1-D3DC3E202F93}"/>
              </a:ext>
            </a:extLst>
          </p:cNvPr>
          <p:cNvSpPr>
            <a:spLocks noGrp="1"/>
          </p:cNvSpPr>
          <p:nvPr>
            <p:ph type="title"/>
          </p:nvPr>
        </p:nvSpPr>
        <p:spPr/>
        <p:txBody>
          <a:bodyPr/>
          <a:lstStyle/>
          <a:p>
            <a:r>
              <a:rPr lang="en-US" dirty="0"/>
              <a:t>Step by step algorithm with example</a:t>
            </a:r>
          </a:p>
        </p:txBody>
      </p:sp>
      <p:sp>
        <p:nvSpPr>
          <p:cNvPr id="3" name="Content Placeholder 2">
            <a:extLst>
              <a:ext uri="{FF2B5EF4-FFF2-40B4-BE49-F238E27FC236}">
                <a16:creationId xmlns:a16="http://schemas.microsoft.com/office/drawing/2014/main" id="{BD59A99C-03B3-5970-757F-D4C042CA6D0E}"/>
              </a:ext>
            </a:extLst>
          </p:cNvPr>
          <p:cNvSpPr>
            <a:spLocks noGrp="1"/>
          </p:cNvSpPr>
          <p:nvPr>
            <p:ph idx="1"/>
          </p:nvPr>
        </p:nvSpPr>
        <p:spPr/>
        <p:txBody>
          <a:bodyPr/>
          <a:lstStyle/>
          <a:p>
            <a:r>
              <a:rPr lang="en-US" b="1" dirty="0"/>
              <a:t>Input</a:t>
            </a:r>
          </a:p>
          <a:p>
            <a:r>
              <a:rPr lang="en-US" dirty="0"/>
              <a:t>Gradient boosting algorithm works for tabular data with a set of features (X) and a target (y). Like other machine learning algorithms, the aim is to learn enough from the training data to generalize well to unseen data points.</a:t>
            </a:r>
          </a:p>
          <a:p>
            <a:r>
              <a:rPr lang="en-US" dirty="0"/>
              <a:t>To understand the underlying process of gradient boosting, we will use a simple sales dataset with four rows. Using three features — customer age, purchase category, and purchase weight, we want to predict the purchase amount:</a:t>
            </a:r>
          </a:p>
          <a:p>
            <a:endParaRPr lang="en-US" dirty="0"/>
          </a:p>
        </p:txBody>
      </p:sp>
    </p:spTree>
    <p:extLst>
      <p:ext uri="{BB962C8B-B14F-4D97-AF65-F5344CB8AC3E}">
        <p14:creationId xmlns:p14="http://schemas.microsoft.com/office/powerpoint/2010/main" val="401478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2195-204A-6C22-BA4D-2A770A600DB2}"/>
              </a:ext>
            </a:extLst>
          </p:cNvPr>
          <p:cNvSpPr>
            <a:spLocks noGrp="1"/>
          </p:cNvSpPr>
          <p:nvPr>
            <p:ph type="title"/>
          </p:nvPr>
        </p:nvSpPr>
        <p:spPr/>
        <p:txBody>
          <a:bodyPr/>
          <a:lstStyle/>
          <a:p>
            <a:r>
              <a:rPr lang="en-US" dirty="0"/>
              <a:t>Example data</a:t>
            </a:r>
          </a:p>
        </p:txBody>
      </p:sp>
      <p:pic>
        <p:nvPicPr>
          <p:cNvPr id="7" name="Picture 6">
            <a:extLst>
              <a:ext uri="{FF2B5EF4-FFF2-40B4-BE49-F238E27FC236}">
                <a16:creationId xmlns:a16="http://schemas.microsoft.com/office/drawing/2014/main" id="{E366D01B-727E-4252-5F45-70D27E220229}"/>
              </a:ext>
            </a:extLst>
          </p:cNvPr>
          <p:cNvPicPr>
            <a:picLocks noChangeAspect="1"/>
          </p:cNvPicPr>
          <p:nvPr/>
        </p:nvPicPr>
        <p:blipFill>
          <a:blip r:embed="rId2"/>
          <a:stretch>
            <a:fillRect/>
          </a:stretch>
        </p:blipFill>
        <p:spPr>
          <a:xfrm>
            <a:off x="2775965" y="2103436"/>
            <a:ext cx="6179325" cy="3510980"/>
          </a:xfrm>
          <a:prstGeom prst="rect">
            <a:avLst/>
          </a:prstGeom>
        </p:spPr>
      </p:pic>
      <p:grpSp>
        <p:nvGrpSpPr>
          <p:cNvPr id="11" name="Group 10">
            <a:extLst>
              <a:ext uri="{FF2B5EF4-FFF2-40B4-BE49-F238E27FC236}">
                <a16:creationId xmlns:a16="http://schemas.microsoft.com/office/drawing/2014/main" id="{6932AD87-F8E2-2739-5ABD-10303E70BEA0}"/>
              </a:ext>
            </a:extLst>
          </p:cNvPr>
          <p:cNvGrpSpPr/>
          <p:nvPr/>
        </p:nvGrpSpPr>
        <p:grpSpPr>
          <a:xfrm>
            <a:off x="2907297" y="1902397"/>
            <a:ext cx="1550880" cy="601920"/>
            <a:chOff x="2907297" y="1902397"/>
            <a:chExt cx="1550880" cy="60192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DD3E964-CF5B-A1C7-73BB-B4471EC8563E}"/>
                    </a:ext>
                  </a:extLst>
                </p14:cNvPr>
                <p14:cNvContentPartPr/>
                <p14:nvPr/>
              </p14:nvContentPartPr>
              <p14:xfrm>
                <a:off x="2907297" y="2001397"/>
                <a:ext cx="529560" cy="502920"/>
              </p14:xfrm>
            </p:contentPart>
          </mc:Choice>
          <mc:Fallback xmlns="">
            <p:pic>
              <p:nvPicPr>
                <p:cNvPr id="8" name="Ink 7">
                  <a:extLst>
                    <a:ext uri="{FF2B5EF4-FFF2-40B4-BE49-F238E27FC236}">
                      <a16:creationId xmlns:a16="http://schemas.microsoft.com/office/drawing/2014/main" id="{3DD3E964-CF5B-A1C7-73BB-B4471EC8563E}"/>
                    </a:ext>
                  </a:extLst>
                </p:cNvPr>
                <p:cNvPicPr/>
                <p:nvPr/>
              </p:nvPicPr>
              <p:blipFill>
                <a:blip r:embed="rId4"/>
                <a:stretch>
                  <a:fillRect/>
                </a:stretch>
              </p:blipFill>
              <p:spPr>
                <a:xfrm>
                  <a:off x="2871297" y="1965397"/>
                  <a:ext cx="60120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43AFA46E-14FB-8955-74F3-67F81E72E4CA}"/>
                    </a:ext>
                  </a:extLst>
                </p14:cNvPr>
                <p14:cNvContentPartPr/>
                <p14:nvPr/>
              </p14:nvContentPartPr>
              <p14:xfrm>
                <a:off x="3965337" y="1902397"/>
                <a:ext cx="492840" cy="457920"/>
              </p14:xfrm>
            </p:contentPart>
          </mc:Choice>
          <mc:Fallback xmlns="">
            <p:pic>
              <p:nvPicPr>
                <p:cNvPr id="9" name="Ink 8">
                  <a:extLst>
                    <a:ext uri="{FF2B5EF4-FFF2-40B4-BE49-F238E27FC236}">
                      <a16:creationId xmlns:a16="http://schemas.microsoft.com/office/drawing/2014/main" id="{43AFA46E-14FB-8955-74F3-67F81E72E4CA}"/>
                    </a:ext>
                  </a:extLst>
                </p:cNvPr>
                <p:cNvPicPr/>
                <p:nvPr/>
              </p:nvPicPr>
              <p:blipFill>
                <a:blip r:embed="rId6"/>
                <a:stretch>
                  <a:fillRect/>
                </a:stretch>
              </p:blipFill>
              <p:spPr>
                <a:xfrm>
                  <a:off x="3929337" y="1866757"/>
                  <a:ext cx="564480" cy="52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7A5E4DA-791A-F0CC-40A5-11214702288F}"/>
                  </a:ext>
                </a:extLst>
              </p14:cNvPr>
              <p14:cNvContentPartPr/>
              <p14:nvPr/>
            </p14:nvContentPartPr>
            <p14:xfrm>
              <a:off x="5376177" y="1834357"/>
              <a:ext cx="824400" cy="610920"/>
            </p14:xfrm>
          </p:contentPart>
        </mc:Choice>
        <mc:Fallback xmlns="">
          <p:pic>
            <p:nvPicPr>
              <p:cNvPr id="10" name="Ink 9">
                <a:extLst>
                  <a:ext uri="{FF2B5EF4-FFF2-40B4-BE49-F238E27FC236}">
                    <a16:creationId xmlns:a16="http://schemas.microsoft.com/office/drawing/2014/main" id="{17A5E4DA-791A-F0CC-40A5-11214702288F}"/>
                  </a:ext>
                </a:extLst>
              </p:cNvPr>
              <p:cNvPicPr/>
              <p:nvPr/>
            </p:nvPicPr>
            <p:blipFill>
              <a:blip r:embed="rId8"/>
              <a:stretch>
                <a:fillRect/>
              </a:stretch>
            </p:blipFill>
            <p:spPr>
              <a:xfrm>
                <a:off x="5340537" y="1798357"/>
                <a:ext cx="896040" cy="68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06F9D2D-8968-F97A-DC9A-B8DC3831E9C5}"/>
                  </a:ext>
                </a:extLst>
              </p14:cNvPr>
              <p14:cNvContentPartPr/>
              <p14:nvPr/>
            </p14:nvContentPartPr>
            <p14:xfrm>
              <a:off x="3170817" y="2799517"/>
              <a:ext cx="3600" cy="10800"/>
            </p14:xfrm>
          </p:contentPart>
        </mc:Choice>
        <mc:Fallback xmlns="">
          <p:pic>
            <p:nvPicPr>
              <p:cNvPr id="12" name="Ink 11">
                <a:extLst>
                  <a:ext uri="{FF2B5EF4-FFF2-40B4-BE49-F238E27FC236}">
                    <a16:creationId xmlns:a16="http://schemas.microsoft.com/office/drawing/2014/main" id="{006F9D2D-8968-F97A-DC9A-B8DC3831E9C5}"/>
                  </a:ext>
                </a:extLst>
              </p:cNvPr>
              <p:cNvPicPr/>
              <p:nvPr/>
            </p:nvPicPr>
            <p:blipFill>
              <a:blip r:embed="rId10"/>
              <a:stretch>
                <a:fillRect/>
              </a:stretch>
            </p:blipFill>
            <p:spPr>
              <a:xfrm>
                <a:off x="3134817" y="2763517"/>
                <a:ext cx="752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6EA0A54-1608-04FB-D755-FAF2196C0238}"/>
                  </a:ext>
                </a:extLst>
              </p14:cNvPr>
              <p14:cNvContentPartPr/>
              <p14:nvPr/>
            </p14:nvContentPartPr>
            <p14:xfrm>
              <a:off x="4358097" y="2767117"/>
              <a:ext cx="2880" cy="720"/>
            </p14:xfrm>
          </p:contentPart>
        </mc:Choice>
        <mc:Fallback xmlns="">
          <p:pic>
            <p:nvPicPr>
              <p:cNvPr id="13" name="Ink 12">
                <a:extLst>
                  <a:ext uri="{FF2B5EF4-FFF2-40B4-BE49-F238E27FC236}">
                    <a16:creationId xmlns:a16="http://schemas.microsoft.com/office/drawing/2014/main" id="{06EA0A54-1608-04FB-D755-FAF2196C0238}"/>
                  </a:ext>
                </a:extLst>
              </p:cNvPr>
              <p:cNvPicPr/>
              <p:nvPr/>
            </p:nvPicPr>
            <p:blipFill>
              <a:blip r:embed="rId12"/>
              <a:stretch>
                <a:fillRect/>
              </a:stretch>
            </p:blipFill>
            <p:spPr>
              <a:xfrm>
                <a:off x="4322457" y="2731477"/>
                <a:ext cx="745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24A4B3D5-89F5-0BDD-9FE3-7195895B1E91}"/>
                  </a:ext>
                </a:extLst>
              </p14:cNvPr>
              <p14:cNvContentPartPr/>
              <p14:nvPr/>
            </p14:nvContentPartPr>
            <p14:xfrm>
              <a:off x="5803497" y="2797717"/>
              <a:ext cx="8640" cy="27000"/>
            </p14:xfrm>
          </p:contentPart>
        </mc:Choice>
        <mc:Fallback xmlns="">
          <p:pic>
            <p:nvPicPr>
              <p:cNvPr id="14" name="Ink 13">
                <a:extLst>
                  <a:ext uri="{FF2B5EF4-FFF2-40B4-BE49-F238E27FC236}">
                    <a16:creationId xmlns:a16="http://schemas.microsoft.com/office/drawing/2014/main" id="{24A4B3D5-89F5-0BDD-9FE3-7195895B1E91}"/>
                  </a:ext>
                </a:extLst>
              </p:cNvPr>
              <p:cNvPicPr/>
              <p:nvPr/>
            </p:nvPicPr>
            <p:blipFill>
              <a:blip r:embed="rId14"/>
              <a:stretch>
                <a:fillRect/>
              </a:stretch>
            </p:blipFill>
            <p:spPr>
              <a:xfrm>
                <a:off x="5767497" y="2762077"/>
                <a:ext cx="80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37CEA5F-E8F3-3AC3-885C-1BF02055F46C}"/>
                  </a:ext>
                </a:extLst>
              </p14:cNvPr>
              <p14:cNvContentPartPr/>
              <p14:nvPr/>
            </p14:nvContentPartPr>
            <p14:xfrm>
              <a:off x="7264377" y="2148277"/>
              <a:ext cx="1608840" cy="741600"/>
            </p14:xfrm>
          </p:contentPart>
        </mc:Choice>
        <mc:Fallback xmlns="">
          <p:pic>
            <p:nvPicPr>
              <p:cNvPr id="15" name="Ink 14">
                <a:extLst>
                  <a:ext uri="{FF2B5EF4-FFF2-40B4-BE49-F238E27FC236}">
                    <a16:creationId xmlns:a16="http://schemas.microsoft.com/office/drawing/2014/main" id="{B37CEA5F-E8F3-3AC3-885C-1BF02055F46C}"/>
                  </a:ext>
                </a:extLst>
              </p:cNvPr>
              <p:cNvPicPr/>
              <p:nvPr/>
            </p:nvPicPr>
            <p:blipFill>
              <a:blip r:embed="rId16"/>
              <a:stretch>
                <a:fillRect/>
              </a:stretch>
            </p:blipFill>
            <p:spPr>
              <a:xfrm>
                <a:off x="7228737" y="2112277"/>
                <a:ext cx="1680480" cy="813240"/>
              </a:xfrm>
              <a:prstGeom prst="rect">
                <a:avLst/>
              </a:prstGeom>
            </p:spPr>
          </p:pic>
        </mc:Fallback>
      </mc:AlternateContent>
    </p:spTree>
    <p:extLst>
      <p:ext uri="{BB962C8B-B14F-4D97-AF65-F5344CB8AC3E}">
        <p14:creationId xmlns:p14="http://schemas.microsoft.com/office/powerpoint/2010/main" val="419739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6C31-8C10-AE65-0C9B-D0D6E529D892}"/>
              </a:ext>
            </a:extLst>
          </p:cNvPr>
          <p:cNvSpPr>
            <a:spLocks noGrp="1"/>
          </p:cNvSpPr>
          <p:nvPr>
            <p:ph type="title"/>
          </p:nvPr>
        </p:nvSpPr>
        <p:spPr/>
        <p:txBody>
          <a:bodyPr/>
          <a:lstStyle/>
          <a:p>
            <a:r>
              <a:rPr lang="en-US" b="1" dirty="0"/>
              <a:t>The loss function in gradient boosting</a:t>
            </a:r>
            <a:endParaRPr lang="en-US" dirty="0"/>
          </a:p>
        </p:txBody>
      </p:sp>
      <p:sp>
        <p:nvSpPr>
          <p:cNvPr id="3" name="Content Placeholder 2">
            <a:extLst>
              <a:ext uri="{FF2B5EF4-FFF2-40B4-BE49-F238E27FC236}">
                <a16:creationId xmlns:a16="http://schemas.microsoft.com/office/drawing/2014/main" id="{B303B550-DB8A-4BDD-E593-99CE9FC233DC}"/>
              </a:ext>
            </a:extLst>
          </p:cNvPr>
          <p:cNvSpPr>
            <a:spLocks noGrp="1"/>
          </p:cNvSpPr>
          <p:nvPr>
            <p:ph idx="1"/>
          </p:nvPr>
        </p:nvSpPr>
        <p:spPr/>
        <p:txBody>
          <a:bodyPr>
            <a:normAutofit fontScale="92500" lnSpcReduction="10000"/>
          </a:bodyPr>
          <a:lstStyle/>
          <a:p>
            <a:pPr algn="just"/>
            <a:r>
              <a:rPr lang="en-US" sz="2600" dirty="0">
                <a:latin typeface="Times New Roman" panose="02020603050405020304" pitchFamily="18" charset="0"/>
                <a:cs typeface="Times New Roman" panose="02020603050405020304" pitchFamily="18" charset="0"/>
              </a:rPr>
              <a:t>In machine learning, a </a:t>
            </a:r>
            <a:r>
              <a:rPr lang="en-US" sz="2600" b="1" dirty="0">
                <a:latin typeface="Times New Roman" panose="02020603050405020304" pitchFamily="18" charset="0"/>
                <a:cs typeface="Times New Roman" panose="02020603050405020304" pitchFamily="18" charset="0"/>
              </a:rPr>
              <a:t>loss function</a:t>
            </a:r>
            <a:r>
              <a:rPr lang="en-US" sz="2600" dirty="0">
                <a:latin typeface="Times New Roman" panose="02020603050405020304" pitchFamily="18" charset="0"/>
                <a:cs typeface="Times New Roman" panose="02020603050405020304" pitchFamily="18" charset="0"/>
              </a:rPr>
              <a:t> is a critical component that lets us quantify the difference between a model’s predictions and the actual values. In essence, it measures how a model is performing.</a:t>
            </a:r>
          </a:p>
          <a:p>
            <a:pPr marL="0" indent="0" algn="just">
              <a:buNone/>
            </a:pPr>
            <a:r>
              <a:rPr lang="en-US" sz="2600" dirty="0">
                <a:latin typeface="Times New Roman" panose="02020603050405020304" pitchFamily="18" charset="0"/>
                <a:cs typeface="Times New Roman" panose="02020603050405020304" pitchFamily="18" charset="0"/>
              </a:rPr>
              <a:t>Here is a breakdown of its role:</a:t>
            </a:r>
          </a:p>
          <a:p>
            <a:pPr algn="just"/>
            <a:r>
              <a:rPr lang="en-US" sz="2600" b="1" dirty="0">
                <a:latin typeface="Times New Roman" panose="02020603050405020304" pitchFamily="18" charset="0"/>
                <a:cs typeface="Times New Roman" panose="02020603050405020304" pitchFamily="18" charset="0"/>
              </a:rPr>
              <a:t>Calculates the error:</a:t>
            </a:r>
            <a:r>
              <a:rPr lang="en-US" sz="2600" dirty="0">
                <a:latin typeface="Times New Roman" panose="02020603050405020304" pitchFamily="18" charset="0"/>
                <a:cs typeface="Times New Roman" panose="02020603050405020304" pitchFamily="18" charset="0"/>
              </a:rPr>
              <a:t> Takes the predicted output of the model and compares it to the ground truth (actual observed values). How it compares, i.e., calculates the difference, varies from function to function.</a:t>
            </a:r>
          </a:p>
          <a:p>
            <a:pPr algn="just"/>
            <a:r>
              <a:rPr lang="en-US" sz="2600" b="1" dirty="0">
                <a:latin typeface="Times New Roman" panose="02020603050405020304" pitchFamily="18" charset="0"/>
                <a:cs typeface="Times New Roman" panose="02020603050405020304" pitchFamily="18" charset="0"/>
              </a:rPr>
              <a:t>Guides model training</a:t>
            </a:r>
            <a:r>
              <a:rPr lang="en-US" sz="2600" dirty="0">
                <a:latin typeface="Times New Roman" panose="02020603050405020304" pitchFamily="18" charset="0"/>
                <a:cs typeface="Times New Roman" panose="02020603050405020304" pitchFamily="18" charset="0"/>
              </a:rPr>
              <a:t>: a model’s objective is to minimize the loss function. Throughout training, the model continually updates its internal architecture and configuration to make the loss as little as possible.</a:t>
            </a:r>
          </a:p>
          <a:p>
            <a:pPr algn="just"/>
            <a:r>
              <a:rPr lang="en-US" sz="2600" b="1" dirty="0">
                <a:latin typeface="Times New Roman" panose="02020603050405020304" pitchFamily="18" charset="0"/>
                <a:cs typeface="Times New Roman" panose="02020603050405020304" pitchFamily="18" charset="0"/>
              </a:rPr>
              <a:t>Evaluation metric</a:t>
            </a:r>
            <a:r>
              <a:rPr lang="en-US" sz="2600" dirty="0">
                <a:latin typeface="Times New Roman" panose="02020603050405020304" pitchFamily="18" charset="0"/>
                <a:cs typeface="Times New Roman" panose="02020603050405020304" pitchFamily="18" charset="0"/>
              </a:rPr>
              <a:t>: By comparing the loss on training, validation, and test datasets, you can assess your model’s ability to generalize and avoid overfitting.</a:t>
            </a:r>
          </a:p>
          <a:p>
            <a:endParaRPr lang="en-US" dirty="0"/>
          </a:p>
        </p:txBody>
      </p:sp>
    </p:spTree>
    <p:extLst>
      <p:ext uri="{BB962C8B-B14F-4D97-AF65-F5344CB8AC3E}">
        <p14:creationId xmlns:p14="http://schemas.microsoft.com/office/powerpoint/2010/main" val="3548635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D131-1C35-BD62-18CF-211DA0A8FE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Two most common loss functions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3690CF-DFF2-76B0-50DA-DB6F9E553E51}"/>
                  </a:ext>
                </a:extLst>
              </p:cNvPr>
              <p:cNvSpPr>
                <a:spLocks noGrp="1"/>
              </p:cNvSpPr>
              <p:nvPr>
                <p:ph idx="1"/>
              </p:nvPr>
            </p:nvSpPr>
            <p:spPr/>
            <p:txBody>
              <a:bodyPr>
                <a:noAutofit/>
              </a:bodyPr>
              <a:lstStyle/>
              <a:p>
                <a:pPr algn="just"/>
                <a:r>
                  <a:rPr lang="en-US" sz="2400" b="1" dirty="0">
                    <a:latin typeface="Times New Roman" panose="02020603050405020304" pitchFamily="18" charset="0"/>
                    <a:cs typeface="Times New Roman" panose="02020603050405020304" pitchFamily="18" charset="0"/>
                  </a:rPr>
                  <a:t>Mean Squared Error (MSE)</a:t>
                </a:r>
                <a:r>
                  <a:rPr lang="en-US" sz="2400" dirty="0">
                    <a:latin typeface="Times New Roman" panose="02020603050405020304" pitchFamily="18" charset="0"/>
                    <a:cs typeface="Times New Roman" panose="02020603050405020304" pitchFamily="18" charset="0"/>
                  </a:rPr>
                  <a:t>: This popular loss function for regression measures the sum of the squared differences between predicted and actual values. Gradient boosting often uses this variation of it:</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The reason the squared value is multiplied by one-half has got to do with differentiation. When we take the derivative of this loss function, one-half cancels out with the square because of the power rule. So, the final result would just be        -(Observed - Predicted), making math much easier and less computationally expensive. </a:t>
                </a:r>
                <a:r>
                  <a:rPr lang="en-US" sz="2400" b="1" dirty="0">
                    <a:latin typeface="Times New Roman" panose="02020603050405020304" pitchFamily="18" charset="0"/>
                    <a:cs typeface="Times New Roman" panose="02020603050405020304" pitchFamily="18" charset="0"/>
                  </a:rPr>
                  <a:t>Therefore</a:t>
                </a:r>
                <a:r>
                  <a:rPr lang="en-US" sz="2400" dirty="0">
                    <a:latin typeface="Times New Roman" panose="02020603050405020304" pitchFamily="18" charset="0"/>
                    <a:cs typeface="Times New Roman" panose="02020603050405020304" pitchFamily="18" charset="0"/>
                  </a:rPr>
                  <a:t>, in Gradient Boosting for Regression, the final gradient (negative derivative of the loss) simplifies to </a:t>
                </a:r>
                <a14:m>
                  <m:oMath xmlns:m="http://schemas.openxmlformats.org/officeDocument/2006/math">
                    <m:sSub>
                      <m:sSubPr>
                        <m:ctrlPr>
                          <a:rPr lang="ar-AE" sz="2400" i="1">
                            <a:latin typeface="Cambria Math" panose="02040503050406030204" pitchFamily="18" charset="0"/>
                          </a:rPr>
                        </m:ctrlPr>
                      </m:sSubPr>
                      <m:e>
                        <m:r>
                          <a:rPr lang="en-US" sz="2400" b="0" i="1" smtClean="0">
                            <a:latin typeface="Cambria Math" panose="02040503050406030204" pitchFamily="18" charset="0"/>
                          </a:rPr>
                          <m:t>   </m:t>
                        </m:r>
                        <m:r>
                          <a:rPr lang="ar-AE" sz="2400" i="1">
                            <a:latin typeface="Cambria Math" panose="02040503050406030204" pitchFamily="18" charset="0"/>
                          </a:rPr>
                          <m:t>𝑟</m:t>
                        </m:r>
                      </m:e>
                      <m:sub>
                        <m:r>
                          <a:rPr lang="ar-AE" sz="2400" i="1">
                            <a:latin typeface="Cambria Math" panose="02040503050406030204" pitchFamily="18" charset="0"/>
                          </a:rPr>
                          <m:t>𝑖</m:t>
                        </m:r>
                      </m:sub>
                    </m:sSub>
                    <m:r>
                      <a:rPr lang="ar-AE" sz="2400">
                        <a:latin typeface="Cambria Math" panose="02040503050406030204" pitchFamily="18" charset="0"/>
                      </a:rPr>
                      <m:t>=</m:t>
                    </m:r>
                    <m:sSub>
                      <m:sSubPr>
                        <m:ctrlPr>
                          <a:rPr lang="ar-AE" sz="2400" i="1">
                            <a:latin typeface="Cambria Math" panose="02040503050406030204" pitchFamily="18" charset="0"/>
                          </a:rPr>
                        </m:ctrlPr>
                      </m:sSubPr>
                      <m:e>
                        <m:r>
                          <a:rPr lang="ar-AE" sz="2400" i="1">
                            <a:latin typeface="Cambria Math" panose="02040503050406030204" pitchFamily="18" charset="0"/>
                          </a:rPr>
                          <m:t>𝑦</m:t>
                        </m:r>
                      </m:e>
                      <m:sub>
                        <m:r>
                          <a:rPr lang="ar-AE" sz="2400" i="1">
                            <a:latin typeface="Cambria Math" panose="02040503050406030204" pitchFamily="18" charset="0"/>
                          </a:rPr>
                          <m:t>𝑖</m:t>
                        </m:r>
                      </m:sub>
                    </m:sSub>
                    <m:r>
                      <a:rPr lang="ar-AE" sz="2400">
                        <a:latin typeface="Cambria Math" panose="02040503050406030204" pitchFamily="18" charset="0"/>
                      </a:rPr>
                      <m:t>−</m:t>
                    </m:r>
                    <m:r>
                      <a:rPr lang="ar-AE" sz="2400" i="1">
                        <a:latin typeface="Cambria Math" panose="02040503050406030204" pitchFamily="18" charset="0"/>
                      </a:rPr>
                      <m:t>𝐹</m:t>
                    </m:r>
                    <m:d>
                      <m:dPr>
                        <m:ctrlPr>
                          <a:rPr lang="ar-AE" sz="2400" i="1">
                            <a:latin typeface="Cambria Math" panose="02040503050406030204" pitchFamily="18" charset="0"/>
                          </a:rPr>
                        </m:ctrlPr>
                      </m:dPr>
                      <m:e>
                        <m:sSub>
                          <m:sSubPr>
                            <m:ctrlPr>
                              <a:rPr lang="ar-AE" sz="2400" i="1">
                                <a:latin typeface="Cambria Math" panose="02040503050406030204" pitchFamily="18" charset="0"/>
                              </a:rPr>
                            </m:ctrlPr>
                          </m:sSubPr>
                          <m:e>
                            <m:r>
                              <a:rPr lang="ar-AE" sz="2400" i="1">
                                <a:latin typeface="Cambria Math" panose="02040503050406030204" pitchFamily="18" charset="0"/>
                              </a:rPr>
                              <m:t>𝑥</m:t>
                            </m:r>
                          </m:e>
                          <m:sub>
                            <m:r>
                              <a:rPr lang="ar-AE" sz="2400" i="1">
                                <a:latin typeface="Cambria Math" panose="02040503050406030204" pitchFamily="18" charset="0"/>
                              </a:rPr>
                              <m:t>𝑖</m:t>
                            </m:r>
                          </m:sub>
                        </m:sSub>
                      </m:e>
                    </m:d>
                  </m:oMath>
                </a14:m>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Cross-entropy:</a:t>
                </a:r>
                <a:r>
                  <a:rPr lang="en-US" sz="2400" dirty="0">
                    <a:latin typeface="Times New Roman" panose="02020603050405020304" pitchFamily="18" charset="0"/>
                    <a:cs typeface="Times New Roman" panose="02020603050405020304" pitchFamily="18" charset="0"/>
                  </a:rPr>
                  <a:t> This function measures the difference between two probability distributions. So, it is commonly used for classification tasks where the targets has discrete categories.</a:t>
                </a:r>
              </a:p>
              <a:p>
                <a:pPr marL="0" indent="0" algn="just">
                  <a:buNone/>
                </a:pPr>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23690CF-DFF2-76B0-50DA-DB6F9E553E51}"/>
                  </a:ext>
                </a:extLst>
              </p:cNvPr>
              <p:cNvSpPr>
                <a:spLocks noGrp="1" noRot="1" noChangeAspect="1" noMove="1" noResize="1" noEditPoints="1" noAdjustHandles="1" noChangeArrowheads="1" noChangeShapeType="1" noTextEdit="1"/>
              </p:cNvSpPr>
              <p:nvPr>
                <p:ph idx="1"/>
              </p:nvPr>
            </p:nvSpPr>
            <p:spPr>
              <a:blipFill>
                <a:blip r:embed="rId2"/>
                <a:stretch>
                  <a:fillRect l="-928" t="-1961" r="-870" b="-1246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CED91C8-D9AC-4D63-BB48-B28467416683}"/>
              </a:ext>
            </a:extLst>
          </p:cNvPr>
          <p:cNvPicPr>
            <a:picLocks noChangeAspect="1"/>
          </p:cNvPicPr>
          <p:nvPr/>
        </p:nvPicPr>
        <p:blipFill>
          <a:blip r:embed="rId3"/>
          <a:stretch>
            <a:fillRect/>
          </a:stretch>
        </p:blipFill>
        <p:spPr>
          <a:xfrm>
            <a:off x="6096000" y="2476881"/>
            <a:ext cx="4354449" cy="85086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F8DFA00-E269-573A-5907-B0CEB05316CD}"/>
                  </a:ext>
                </a:extLst>
              </p14:cNvPr>
              <p14:cNvContentPartPr/>
              <p14:nvPr/>
            </p14:nvContentPartPr>
            <p14:xfrm>
              <a:off x="6954417" y="3123877"/>
              <a:ext cx="714600" cy="53280"/>
            </p14:xfrm>
          </p:contentPart>
        </mc:Choice>
        <mc:Fallback xmlns="">
          <p:pic>
            <p:nvPicPr>
              <p:cNvPr id="6" name="Ink 5">
                <a:extLst>
                  <a:ext uri="{FF2B5EF4-FFF2-40B4-BE49-F238E27FC236}">
                    <a16:creationId xmlns:a16="http://schemas.microsoft.com/office/drawing/2014/main" id="{DF8DFA00-E269-573A-5907-B0CEB05316CD}"/>
                  </a:ext>
                </a:extLst>
              </p:cNvPr>
              <p:cNvPicPr/>
              <p:nvPr/>
            </p:nvPicPr>
            <p:blipFill>
              <a:blip r:embed="rId5"/>
              <a:stretch>
                <a:fillRect/>
              </a:stretch>
            </p:blipFill>
            <p:spPr>
              <a:xfrm>
                <a:off x="6918777" y="3087877"/>
                <a:ext cx="786240" cy="124920"/>
              </a:xfrm>
              <a:prstGeom prst="rect">
                <a:avLst/>
              </a:prstGeom>
            </p:spPr>
          </p:pic>
        </mc:Fallback>
      </mc:AlternateContent>
      <p:grpSp>
        <p:nvGrpSpPr>
          <p:cNvPr id="26" name="Group 25">
            <a:extLst>
              <a:ext uri="{FF2B5EF4-FFF2-40B4-BE49-F238E27FC236}">
                <a16:creationId xmlns:a16="http://schemas.microsoft.com/office/drawing/2014/main" id="{595D6B33-DDAC-6509-F59C-C770911BCF9F}"/>
              </a:ext>
            </a:extLst>
          </p:cNvPr>
          <p:cNvGrpSpPr/>
          <p:nvPr/>
        </p:nvGrpSpPr>
        <p:grpSpPr>
          <a:xfrm>
            <a:off x="2965977" y="1212277"/>
            <a:ext cx="250200" cy="653040"/>
            <a:chOff x="2965977" y="1212277"/>
            <a:chExt cx="250200" cy="653040"/>
          </a:xfrm>
        </p:grpSpPr>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0DE01EF-1F29-87EB-FC03-3D573A9D823E}"/>
                    </a:ext>
                  </a:extLst>
                </p14:cNvPr>
                <p14:cNvContentPartPr/>
                <p14:nvPr/>
              </p14:nvContentPartPr>
              <p14:xfrm>
                <a:off x="3104577" y="1212277"/>
                <a:ext cx="43920" cy="336600"/>
              </p14:xfrm>
            </p:contentPart>
          </mc:Choice>
          <mc:Fallback xmlns="">
            <p:pic>
              <p:nvPicPr>
                <p:cNvPr id="18" name="Ink 17">
                  <a:extLst>
                    <a:ext uri="{FF2B5EF4-FFF2-40B4-BE49-F238E27FC236}">
                      <a16:creationId xmlns:a16="http://schemas.microsoft.com/office/drawing/2014/main" id="{90DE01EF-1F29-87EB-FC03-3D573A9D823E}"/>
                    </a:ext>
                  </a:extLst>
                </p:cNvPr>
                <p:cNvPicPr/>
                <p:nvPr/>
              </p:nvPicPr>
              <p:blipFill>
                <a:blip r:embed="rId7"/>
                <a:stretch>
                  <a:fillRect/>
                </a:stretch>
              </p:blipFill>
              <p:spPr>
                <a:xfrm>
                  <a:off x="3068937" y="1176637"/>
                  <a:ext cx="1155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DA6BA47A-D1CF-5CDD-593D-99113F58C103}"/>
                    </a:ext>
                  </a:extLst>
                </p14:cNvPr>
                <p14:cNvContentPartPr/>
                <p14:nvPr/>
              </p14:nvContentPartPr>
              <p14:xfrm>
                <a:off x="2976777" y="1535557"/>
                <a:ext cx="217080" cy="14760"/>
              </p14:xfrm>
            </p:contentPart>
          </mc:Choice>
          <mc:Fallback xmlns="">
            <p:pic>
              <p:nvPicPr>
                <p:cNvPr id="19" name="Ink 18">
                  <a:extLst>
                    <a:ext uri="{FF2B5EF4-FFF2-40B4-BE49-F238E27FC236}">
                      <a16:creationId xmlns:a16="http://schemas.microsoft.com/office/drawing/2014/main" id="{DA6BA47A-D1CF-5CDD-593D-99113F58C103}"/>
                    </a:ext>
                  </a:extLst>
                </p:cNvPr>
                <p:cNvPicPr/>
                <p:nvPr/>
              </p:nvPicPr>
              <p:blipFill>
                <a:blip r:embed="rId9"/>
                <a:stretch>
                  <a:fillRect/>
                </a:stretch>
              </p:blipFill>
              <p:spPr>
                <a:xfrm>
                  <a:off x="2941137" y="1499557"/>
                  <a:ext cx="288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BE81BBD5-1289-569B-6568-4C71A1633929}"/>
                    </a:ext>
                  </a:extLst>
                </p14:cNvPr>
                <p14:cNvContentPartPr/>
                <p14:nvPr/>
              </p14:nvContentPartPr>
              <p14:xfrm>
                <a:off x="2965977" y="1657237"/>
                <a:ext cx="250200" cy="208080"/>
              </p14:xfrm>
            </p:contentPart>
          </mc:Choice>
          <mc:Fallback xmlns="">
            <p:pic>
              <p:nvPicPr>
                <p:cNvPr id="20" name="Ink 19">
                  <a:extLst>
                    <a:ext uri="{FF2B5EF4-FFF2-40B4-BE49-F238E27FC236}">
                      <a16:creationId xmlns:a16="http://schemas.microsoft.com/office/drawing/2014/main" id="{BE81BBD5-1289-569B-6568-4C71A1633929}"/>
                    </a:ext>
                  </a:extLst>
                </p:cNvPr>
                <p:cNvPicPr/>
                <p:nvPr/>
              </p:nvPicPr>
              <p:blipFill>
                <a:blip r:embed="rId11"/>
                <a:stretch>
                  <a:fillRect/>
                </a:stretch>
              </p:blipFill>
              <p:spPr>
                <a:xfrm>
                  <a:off x="2930337" y="1621237"/>
                  <a:ext cx="321840" cy="279720"/>
                </a:xfrm>
                <a:prstGeom prst="rect">
                  <a:avLst/>
                </a:prstGeom>
              </p:spPr>
            </p:pic>
          </mc:Fallback>
        </mc:AlternateContent>
      </p:grpSp>
      <p:grpSp>
        <p:nvGrpSpPr>
          <p:cNvPr id="25" name="Group 24">
            <a:extLst>
              <a:ext uri="{FF2B5EF4-FFF2-40B4-BE49-F238E27FC236}">
                <a16:creationId xmlns:a16="http://schemas.microsoft.com/office/drawing/2014/main" id="{865AD0E4-2992-67EC-E97C-6E3908C70A04}"/>
              </a:ext>
            </a:extLst>
          </p:cNvPr>
          <p:cNvGrpSpPr/>
          <p:nvPr/>
        </p:nvGrpSpPr>
        <p:grpSpPr>
          <a:xfrm>
            <a:off x="3472497" y="1290757"/>
            <a:ext cx="520560" cy="297720"/>
            <a:chOff x="3472497" y="1290757"/>
            <a:chExt cx="520560" cy="297720"/>
          </a:xfrm>
        </p:grpSpPr>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E43CA416-795B-19F5-A4F3-AFCD7B56093D}"/>
                    </a:ext>
                  </a:extLst>
                </p14:cNvPr>
                <p14:cNvContentPartPr/>
                <p14:nvPr/>
              </p14:nvContentPartPr>
              <p14:xfrm>
                <a:off x="3482577" y="1292917"/>
                <a:ext cx="164520" cy="189000"/>
              </p14:xfrm>
            </p:contentPart>
          </mc:Choice>
          <mc:Fallback xmlns="">
            <p:pic>
              <p:nvPicPr>
                <p:cNvPr id="21" name="Ink 20">
                  <a:extLst>
                    <a:ext uri="{FF2B5EF4-FFF2-40B4-BE49-F238E27FC236}">
                      <a16:creationId xmlns:a16="http://schemas.microsoft.com/office/drawing/2014/main" id="{E43CA416-795B-19F5-A4F3-AFCD7B56093D}"/>
                    </a:ext>
                  </a:extLst>
                </p:cNvPr>
                <p:cNvPicPr/>
                <p:nvPr/>
              </p:nvPicPr>
              <p:blipFill>
                <a:blip r:embed="rId13"/>
                <a:stretch>
                  <a:fillRect/>
                </a:stretch>
              </p:blipFill>
              <p:spPr>
                <a:xfrm>
                  <a:off x="3446577" y="1256917"/>
                  <a:ext cx="236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E54211F1-3FF9-F80A-4674-7C718D26979A}"/>
                    </a:ext>
                  </a:extLst>
                </p14:cNvPr>
                <p14:cNvContentPartPr/>
                <p14:nvPr/>
              </p14:nvContentPartPr>
              <p14:xfrm>
                <a:off x="3472497" y="1290757"/>
                <a:ext cx="154800" cy="242640"/>
              </p14:xfrm>
            </p:contentPart>
          </mc:Choice>
          <mc:Fallback xmlns="">
            <p:pic>
              <p:nvPicPr>
                <p:cNvPr id="22" name="Ink 21">
                  <a:extLst>
                    <a:ext uri="{FF2B5EF4-FFF2-40B4-BE49-F238E27FC236}">
                      <a16:creationId xmlns:a16="http://schemas.microsoft.com/office/drawing/2014/main" id="{E54211F1-3FF9-F80A-4674-7C718D26979A}"/>
                    </a:ext>
                  </a:extLst>
                </p:cNvPr>
                <p:cNvPicPr/>
                <p:nvPr/>
              </p:nvPicPr>
              <p:blipFill>
                <a:blip r:embed="rId15"/>
                <a:stretch>
                  <a:fillRect/>
                </a:stretch>
              </p:blipFill>
              <p:spPr>
                <a:xfrm>
                  <a:off x="3436857" y="1255117"/>
                  <a:ext cx="226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77C95231-7432-1518-1D11-678612495035}"/>
                    </a:ext>
                  </a:extLst>
                </p14:cNvPr>
                <p14:cNvContentPartPr/>
                <p14:nvPr/>
              </p14:nvContentPartPr>
              <p14:xfrm>
                <a:off x="3780297" y="1306237"/>
                <a:ext cx="212760" cy="282240"/>
              </p14:xfrm>
            </p:contentPart>
          </mc:Choice>
          <mc:Fallback xmlns="">
            <p:pic>
              <p:nvPicPr>
                <p:cNvPr id="23" name="Ink 22">
                  <a:extLst>
                    <a:ext uri="{FF2B5EF4-FFF2-40B4-BE49-F238E27FC236}">
                      <a16:creationId xmlns:a16="http://schemas.microsoft.com/office/drawing/2014/main" id="{77C95231-7432-1518-1D11-678612495035}"/>
                    </a:ext>
                  </a:extLst>
                </p:cNvPr>
                <p:cNvPicPr/>
                <p:nvPr/>
              </p:nvPicPr>
              <p:blipFill>
                <a:blip r:embed="rId17"/>
                <a:stretch>
                  <a:fillRect/>
                </a:stretch>
              </p:blipFill>
              <p:spPr>
                <a:xfrm>
                  <a:off x="3744297" y="1270237"/>
                  <a:ext cx="284400" cy="353880"/>
                </a:xfrm>
                <a:prstGeom prst="rect">
                  <a:avLst/>
                </a:prstGeom>
              </p:spPr>
            </p:pic>
          </mc:Fallback>
        </mc:AlternateContent>
      </p:grpSp>
      <p:grpSp>
        <p:nvGrpSpPr>
          <p:cNvPr id="37" name="Group 36">
            <a:extLst>
              <a:ext uri="{FF2B5EF4-FFF2-40B4-BE49-F238E27FC236}">
                <a16:creationId xmlns:a16="http://schemas.microsoft.com/office/drawing/2014/main" id="{4C944BCC-6E7B-1E6F-A09C-E08E5859CA88}"/>
              </a:ext>
            </a:extLst>
          </p:cNvPr>
          <p:cNvGrpSpPr/>
          <p:nvPr/>
        </p:nvGrpSpPr>
        <p:grpSpPr>
          <a:xfrm>
            <a:off x="4331097" y="1132357"/>
            <a:ext cx="1547280" cy="797400"/>
            <a:chOff x="4331097" y="1132357"/>
            <a:chExt cx="1547280" cy="797400"/>
          </a:xfrm>
        </p:grpSpPr>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4667BB9E-727B-FD8E-F939-F964B7244EF1}"/>
                    </a:ext>
                  </a:extLst>
                </p14:cNvPr>
                <p14:cNvContentPartPr/>
                <p14:nvPr/>
              </p14:nvContentPartPr>
              <p14:xfrm>
                <a:off x="4331097" y="1132357"/>
                <a:ext cx="150120" cy="593640"/>
              </p14:xfrm>
            </p:contentPart>
          </mc:Choice>
          <mc:Fallback xmlns="">
            <p:pic>
              <p:nvPicPr>
                <p:cNvPr id="24" name="Ink 23">
                  <a:extLst>
                    <a:ext uri="{FF2B5EF4-FFF2-40B4-BE49-F238E27FC236}">
                      <a16:creationId xmlns:a16="http://schemas.microsoft.com/office/drawing/2014/main" id="{4667BB9E-727B-FD8E-F939-F964B7244EF1}"/>
                    </a:ext>
                  </a:extLst>
                </p:cNvPr>
                <p:cNvPicPr/>
                <p:nvPr/>
              </p:nvPicPr>
              <p:blipFill>
                <a:blip r:embed="rId19"/>
                <a:stretch>
                  <a:fillRect/>
                </a:stretch>
              </p:blipFill>
              <p:spPr>
                <a:xfrm>
                  <a:off x="4295457" y="1096717"/>
                  <a:ext cx="22176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734476E3-F68D-A7AD-CB7A-A1EC6722BA5C}"/>
                    </a:ext>
                  </a:extLst>
                </p14:cNvPr>
                <p14:cNvContentPartPr/>
                <p14:nvPr/>
              </p14:nvContentPartPr>
              <p14:xfrm>
                <a:off x="4652217" y="1411357"/>
                <a:ext cx="247320" cy="501480"/>
              </p14:xfrm>
            </p:contentPart>
          </mc:Choice>
          <mc:Fallback xmlns="">
            <p:pic>
              <p:nvPicPr>
                <p:cNvPr id="27" name="Ink 26">
                  <a:extLst>
                    <a:ext uri="{FF2B5EF4-FFF2-40B4-BE49-F238E27FC236}">
                      <a16:creationId xmlns:a16="http://schemas.microsoft.com/office/drawing/2014/main" id="{734476E3-F68D-A7AD-CB7A-A1EC6722BA5C}"/>
                    </a:ext>
                  </a:extLst>
                </p:cNvPr>
                <p:cNvPicPr/>
                <p:nvPr/>
              </p:nvPicPr>
              <p:blipFill>
                <a:blip r:embed="rId21"/>
                <a:stretch>
                  <a:fillRect/>
                </a:stretch>
              </p:blipFill>
              <p:spPr>
                <a:xfrm>
                  <a:off x="4616577" y="1375357"/>
                  <a:ext cx="31896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96EEBF53-032B-BFF2-42D7-2D30A4A1ACCC}"/>
                    </a:ext>
                  </a:extLst>
                </p14:cNvPr>
                <p14:cNvContentPartPr/>
                <p14:nvPr/>
              </p14:nvContentPartPr>
              <p14:xfrm>
                <a:off x="5059377" y="1455997"/>
                <a:ext cx="163440" cy="33840"/>
              </p14:xfrm>
            </p:contentPart>
          </mc:Choice>
          <mc:Fallback xmlns="">
            <p:pic>
              <p:nvPicPr>
                <p:cNvPr id="28" name="Ink 27">
                  <a:extLst>
                    <a:ext uri="{FF2B5EF4-FFF2-40B4-BE49-F238E27FC236}">
                      <a16:creationId xmlns:a16="http://schemas.microsoft.com/office/drawing/2014/main" id="{96EEBF53-032B-BFF2-42D7-2D30A4A1ACCC}"/>
                    </a:ext>
                  </a:extLst>
                </p:cNvPr>
                <p:cNvPicPr/>
                <p:nvPr/>
              </p:nvPicPr>
              <p:blipFill>
                <a:blip r:embed="rId23"/>
                <a:stretch>
                  <a:fillRect/>
                </a:stretch>
              </p:blipFill>
              <p:spPr>
                <a:xfrm>
                  <a:off x="5023737" y="1419997"/>
                  <a:ext cx="2350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B7FBD2B6-38C8-3D1C-5003-2808DA1CAF0E}"/>
                    </a:ext>
                  </a:extLst>
                </p14:cNvPr>
                <p14:cNvContentPartPr/>
                <p14:nvPr/>
              </p14:nvContentPartPr>
              <p14:xfrm>
                <a:off x="5400297" y="1402357"/>
                <a:ext cx="169560" cy="527400"/>
              </p14:xfrm>
            </p:contentPart>
          </mc:Choice>
          <mc:Fallback xmlns="">
            <p:pic>
              <p:nvPicPr>
                <p:cNvPr id="29" name="Ink 28">
                  <a:extLst>
                    <a:ext uri="{FF2B5EF4-FFF2-40B4-BE49-F238E27FC236}">
                      <a16:creationId xmlns:a16="http://schemas.microsoft.com/office/drawing/2014/main" id="{B7FBD2B6-38C8-3D1C-5003-2808DA1CAF0E}"/>
                    </a:ext>
                  </a:extLst>
                </p:cNvPr>
                <p:cNvPicPr/>
                <p:nvPr/>
              </p:nvPicPr>
              <p:blipFill>
                <a:blip r:embed="rId25"/>
                <a:stretch>
                  <a:fillRect/>
                </a:stretch>
              </p:blipFill>
              <p:spPr>
                <a:xfrm>
                  <a:off x="5364297" y="1366717"/>
                  <a:ext cx="24120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1CD800B9-EE19-6909-6D8B-3D4D28E47EB6}"/>
                    </a:ext>
                  </a:extLst>
                </p14:cNvPr>
                <p14:cNvContentPartPr/>
                <p14:nvPr/>
              </p14:nvContentPartPr>
              <p14:xfrm>
                <a:off x="5391657" y="1217677"/>
                <a:ext cx="217800" cy="139680"/>
              </p14:xfrm>
            </p:contentPart>
          </mc:Choice>
          <mc:Fallback xmlns="">
            <p:pic>
              <p:nvPicPr>
                <p:cNvPr id="30" name="Ink 29">
                  <a:extLst>
                    <a:ext uri="{FF2B5EF4-FFF2-40B4-BE49-F238E27FC236}">
                      <a16:creationId xmlns:a16="http://schemas.microsoft.com/office/drawing/2014/main" id="{1CD800B9-EE19-6909-6D8B-3D4D28E47EB6}"/>
                    </a:ext>
                  </a:extLst>
                </p:cNvPr>
                <p:cNvPicPr/>
                <p:nvPr/>
              </p:nvPicPr>
              <p:blipFill>
                <a:blip r:embed="rId27"/>
                <a:stretch>
                  <a:fillRect/>
                </a:stretch>
              </p:blipFill>
              <p:spPr>
                <a:xfrm>
                  <a:off x="5356017" y="1182037"/>
                  <a:ext cx="2894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37031867-4F7F-6A06-E79D-0F620D9C31DE}"/>
                    </a:ext>
                  </a:extLst>
                </p14:cNvPr>
                <p14:cNvContentPartPr/>
                <p14:nvPr/>
              </p14:nvContentPartPr>
              <p14:xfrm>
                <a:off x="5687577" y="1172677"/>
                <a:ext cx="190800" cy="520920"/>
              </p14:xfrm>
            </p:contentPart>
          </mc:Choice>
          <mc:Fallback xmlns="">
            <p:pic>
              <p:nvPicPr>
                <p:cNvPr id="31" name="Ink 30">
                  <a:extLst>
                    <a:ext uri="{FF2B5EF4-FFF2-40B4-BE49-F238E27FC236}">
                      <a16:creationId xmlns:a16="http://schemas.microsoft.com/office/drawing/2014/main" id="{37031867-4F7F-6A06-E79D-0F620D9C31DE}"/>
                    </a:ext>
                  </a:extLst>
                </p:cNvPr>
                <p:cNvPicPr/>
                <p:nvPr/>
              </p:nvPicPr>
              <p:blipFill>
                <a:blip r:embed="rId29"/>
                <a:stretch>
                  <a:fillRect/>
                </a:stretch>
              </p:blipFill>
              <p:spPr>
                <a:xfrm>
                  <a:off x="5651577" y="1137037"/>
                  <a:ext cx="262440" cy="592560"/>
                </a:xfrm>
                <a:prstGeom prst="rect">
                  <a:avLst/>
                </a:prstGeom>
              </p:spPr>
            </p:pic>
          </mc:Fallback>
        </mc:AlternateContent>
      </p:grpSp>
      <p:grpSp>
        <p:nvGrpSpPr>
          <p:cNvPr id="36" name="Group 35">
            <a:extLst>
              <a:ext uri="{FF2B5EF4-FFF2-40B4-BE49-F238E27FC236}">
                <a16:creationId xmlns:a16="http://schemas.microsoft.com/office/drawing/2014/main" id="{3DCE99FA-D00A-E888-F374-DD3162FDF38A}"/>
              </a:ext>
            </a:extLst>
          </p:cNvPr>
          <p:cNvGrpSpPr/>
          <p:nvPr/>
        </p:nvGrpSpPr>
        <p:grpSpPr>
          <a:xfrm>
            <a:off x="6183297" y="1207957"/>
            <a:ext cx="667080" cy="552960"/>
            <a:chOff x="6183297" y="1207957"/>
            <a:chExt cx="667080" cy="552960"/>
          </a:xfrm>
        </p:grpSpPr>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8A7C93EB-588F-27B0-CAFC-7045FB408F1B}"/>
                    </a:ext>
                  </a:extLst>
                </p14:cNvPr>
                <p14:cNvContentPartPr/>
                <p14:nvPr/>
              </p14:nvContentPartPr>
              <p14:xfrm>
                <a:off x="6183297" y="1207957"/>
                <a:ext cx="100440" cy="499320"/>
              </p14:xfrm>
            </p:contentPart>
          </mc:Choice>
          <mc:Fallback xmlns="">
            <p:pic>
              <p:nvPicPr>
                <p:cNvPr id="32" name="Ink 31">
                  <a:extLst>
                    <a:ext uri="{FF2B5EF4-FFF2-40B4-BE49-F238E27FC236}">
                      <a16:creationId xmlns:a16="http://schemas.microsoft.com/office/drawing/2014/main" id="{8A7C93EB-588F-27B0-CAFC-7045FB408F1B}"/>
                    </a:ext>
                  </a:extLst>
                </p:cNvPr>
                <p:cNvPicPr/>
                <p:nvPr/>
              </p:nvPicPr>
              <p:blipFill>
                <a:blip r:embed="rId31"/>
                <a:stretch>
                  <a:fillRect/>
                </a:stretch>
              </p:blipFill>
              <p:spPr>
                <a:xfrm>
                  <a:off x="6147657" y="1172317"/>
                  <a:ext cx="17208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DE75F86B-8C05-A7C0-E4F7-EBEC43D7BCE9}"/>
                    </a:ext>
                  </a:extLst>
                </p14:cNvPr>
                <p14:cNvContentPartPr/>
                <p14:nvPr/>
              </p14:nvContentPartPr>
              <p14:xfrm>
                <a:off x="6267897" y="1446277"/>
                <a:ext cx="227520" cy="39240"/>
              </p14:xfrm>
            </p:contentPart>
          </mc:Choice>
          <mc:Fallback xmlns="">
            <p:pic>
              <p:nvPicPr>
                <p:cNvPr id="33" name="Ink 32">
                  <a:extLst>
                    <a:ext uri="{FF2B5EF4-FFF2-40B4-BE49-F238E27FC236}">
                      <a16:creationId xmlns:a16="http://schemas.microsoft.com/office/drawing/2014/main" id="{DE75F86B-8C05-A7C0-E4F7-EBEC43D7BCE9}"/>
                    </a:ext>
                  </a:extLst>
                </p:cNvPr>
                <p:cNvPicPr/>
                <p:nvPr/>
              </p:nvPicPr>
              <p:blipFill>
                <a:blip r:embed="rId33"/>
                <a:stretch>
                  <a:fillRect/>
                </a:stretch>
              </p:blipFill>
              <p:spPr>
                <a:xfrm>
                  <a:off x="6232257" y="1410277"/>
                  <a:ext cx="299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B1559AC1-384D-9D9A-991B-4428D87B33FC}"/>
                    </a:ext>
                  </a:extLst>
                </p14:cNvPr>
                <p14:cNvContentPartPr/>
                <p14:nvPr/>
              </p14:nvContentPartPr>
              <p14:xfrm>
                <a:off x="6590097" y="1386877"/>
                <a:ext cx="39960" cy="258120"/>
              </p14:xfrm>
            </p:contentPart>
          </mc:Choice>
          <mc:Fallback xmlns="">
            <p:pic>
              <p:nvPicPr>
                <p:cNvPr id="34" name="Ink 33">
                  <a:extLst>
                    <a:ext uri="{FF2B5EF4-FFF2-40B4-BE49-F238E27FC236}">
                      <a16:creationId xmlns:a16="http://schemas.microsoft.com/office/drawing/2014/main" id="{B1559AC1-384D-9D9A-991B-4428D87B33FC}"/>
                    </a:ext>
                  </a:extLst>
                </p:cNvPr>
                <p:cNvPicPr/>
                <p:nvPr/>
              </p:nvPicPr>
              <p:blipFill>
                <a:blip r:embed="rId35"/>
                <a:stretch>
                  <a:fillRect/>
                </a:stretch>
              </p:blipFill>
              <p:spPr>
                <a:xfrm>
                  <a:off x="6554457" y="1351237"/>
                  <a:ext cx="1116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18AC6C7E-80A6-408F-CF29-A9580548EADC}"/>
                    </a:ext>
                  </a:extLst>
                </p14:cNvPr>
                <p14:cNvContentPartPr/>
                <p14:nvPr/>
              </p14:nvContentPartPr>
              <p14:xfrm>
                <a:off x="6685857" y="1222717"/>
                <a:ext cx="164520" cy="538200"/>
              </p14:xfrm>
            </p:contentPart>
          </mc:Choice>
          <mc:Fallback xmlns="">
            <p:pic>
              <p:nvPicPr>
                <p:cNvPr id="35" name="Ink 34">
                  <a:extLst>
                    <a:ext uri="{FF2B5EF4-FFF2-40B4-BE49-F238E27FC236}">
                      <a16:creationId xmlns:a16="http://schemas.microsoft.com/office/drawing/2014/main" id="{18AC6C7E-80A6-408F-CF29-A9580548EADC}"/>
                    </a:ext>
                  </a:extLst>
                </p:cNvPr>
                <p:cNvPicPr/>
                <p:nvPr/>
              </p:nvPicPr>
              <p:blipFill>
                <a:blip r:embed="rId37"/>
                <a:stretch>
                  <a:fillRect/>
                </a:stretch>
              </p:blipFill>
              <p:spPr>
                <a:xfrm>
                  <a:off x="6649857" y="1186717"/>
                  <a:ext cx="236160" cy="609840"/>
                </a:xfrm>
                <a:prstGeom prst="rect">
                  <a:avLst/>
                </a:prstGeom>
              </p:spPr>
            </p:pic>
          </mc:Fallback>
        </mc:AlternateContent>
      </p:grpSp>
      <p:grpSp>
        <p:nvGrpSpPr>
          <p:cNvPr id="45" name="Group 44">
            <a:extLst>
              <a:ext uri="{FF2B5EF4-FFF2-40B4-BE49-F238E27FC236}">
                <a16:creationId xmlns:a16="http://schemas.microsoft.com/office/drawing/2014/main" id="{6E2CA17D-4FC0-C318-2542-EB5BE41478BD}"/>
              </a:ext>
            </a:extLst>
          </p:cNvPr>
          <p:cNvGrpSpPr/>
          <p:nvPr/>
        </p:nvGrpSpPr>
        <p:grpSpPr>
          <a:xfrm>
            <a:off x="187137" y="1077997"/>
            <a:ext cx="975960" cy="1686960"/>
            <a:chOff x="187137" y="1077997"/>
            <a:chExt cx="975960" cy="1686960"/>
          </a:xfrm>
        </p:grpSpPr>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4E166327-FB49-2096-B8F5-70DEDFE21975}"/>
                    </a:ext>
                  </a:extLst>
                </p14:cNvPr>
                <p14:cNvContentPartPr/>
                <p14:nvPr/>
              </p14:nvContentPartPr>
              <p14:xfrm>
                <a:off x="462537" y="1077997"/>
                <a:ext cx="235080" cy="545760"/>
              </p14:xfrm>
            </p:contentPart>
          </mc:Choice>
          <mc:Fallback xmlns="">
            <p:pic>
              <p:nvPicPr>
                <p:cNvPr id="38" name="Ink 37">
                  <a:extLst>
                    <a:ext uri="{FF2B5EF4-FFF2-40B4-BE49-F238E27FC236}">
                      <a16:creationId xmlns:a16="http://schemas.microsoft.com/office/drawing/2014/main" id="{4E166327-FB49-2096-B8F5-70DEDFE21975}"/>
                    </a:ext>
                  </a:extLst>
                </p:cNvPr>
                <p:cNvPicPr/>
                <p:nvPr/>
              </p:nvPicPr>
              <p:blipFill>
                <a:blip r:embed="rId39"/>
                <a:stretch>
                  <a:fillRect/>
                </a:stretch>
              </p:blipFill>
              <p:spPr>
                <a:xfrm>
                  <a:off x="426537" y="1042357"/>
                  <a:ext cx="306720" cy="61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B4BEB89C-F9F8-DC1B-F12A-07BEB64555D9}"/>
                    </a:ext>
                  </a:extLst>
                </p14:cNvPr>
                <p14:cNvContentPartPr/>
                <p14:nvPr/>
              </p14:nvContentPartPr>
              <p14:xfrm>
                <a:off x="709137" y="1236757"/>
                <a:ext cx="344520" cy="425520"/>
              </p14:xfrm>
            </p:contentPart>
          </mc:Choice>
          <mc:Fallback xmlns="">
            <p:pic>
              <p:nvPicPr>
                <p:cNvPr id="39" name="Ink 38">
                  <a:extLst>
                    <a:ext uri="{FF2B5EF4-FFF2-40B4-BE49-F238E27FC236}">
                      <a16:creationId xmlns:a16="http://schemas.microsoft.com/office/drawing/2014/main" id="{B4BEB89C-F9F8-DC1B-F12A-07BEB64555D9}"/>
                    </a:ext>
                  </a:extLst>
                </p:cNvPr>
                <p:cNvPicPr/>
                <p:nvPr/>
              </p:nvPicPr>
              <p:blipFill>
                <a:blip r:embed="rId41"/>
                <a:stretch>
                  <a:fillRect/>
                </a:stretch>
              </p:blipFill>
              <p:spPr>
                <a:xfrm>
                  <a:off x="673137" y="1201117"/>
                  <a:ext cx="41616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EA37CBF3-3A73-676D-4D52-F451F94517C9}"/>
                    </a:ext>
                  </a:extLst>
                </p14:cNvPr>
                <p14:cNvContentPartPr/>
                <p14:nvPr/>
              </p14:nvContentPartPr>
              <p14:xfrm>
                <a:off x="886617" y="1260517"/>
                <a:ext cx="244440" cy="32400"/>
              </p14:xfrm>
            </p:contentPart>
          </mc:Choice>
          <mc:Fallback xmlns="">
            <p:pic>
              <p:nvPicPr>
                <p:cNvPr id="40" name="Ink 39">
                  <a:extLst>
                    <a:ext uri="{FF2B5EF4-FFF2-40B4-BE49-F238E27FC236}">
                      <a16:creationId xmlns:a16="http://schemas.microsoft.com/office/drawing/2014/main" id="{EA37CBF3-3A73-676D-4D52-F451F94517C9}"/>
                    </a:ext>
                  </a:extLst>
                </p:cNvPr>
                <p:cNvPicPr/>
                <p:nvPr/>
              </p:nvPicPr>
              <p:blipFill>
                <a:blip r:embed="rId43"/>
                <a:stretch>
                  <a:fillRect/>
                </a:stretch>
              </p:blipFill>
              <p:spPr>
                <a:xfrm>
                  <a:off x="850977" y="1224877"/>
                  <a:ext cx="3160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A8AC26EB-2483-7AED-5D37-C6D658B831A5}"/>
                    </a:ext>
                  </a:extLst>
                </p14:cNvPr>
                <p14:cNvContentPartPr/>
                <p14:nvPr/>
              </p14:nvContentPartPr>
              <p14:xfrm>
                <a:off x="187137" y="1693957"/>
                <a:ext cx="975960" cy="79200"/>
              </p14:xfrm>
            </p:contentPart>
          </mc:Choice>
          <mc:Fallback xmlns="">
            <p:pic>
              <p:nvPicPr>
                <p:cNvPr id="41" name="Ink 40">
                  <a:extLst>
                    <a:ext uri="{FF2B5EF4-FFF2-40B4-BE49-F238E27FC236}">
                      <a16:creationId xmlns:a16="http://schemas.microsoft.com/office/drawing/2014/main" id="{A8AC26EB-2483-7AED-5D37-C6D658B831A5}"/>
                    </a:ext>
                  </a:extLst>
                </p:cNvPr>
                <p:cNvPicPr/>
                <p:nvPr/>
              </p:nvPicPr>
              <p:blipFill>
                <a:blip r:embed="rId45"/>
                <a:stretch>
                  <a:fillRect/>
                </a:stretch>
              </p:blipFill>
              <p:spPr>
                <a:xfrm>
                  <a:off x="151497" y="1658317"/>
                  <a:ext cx="1047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01BE121-561E-EF98-5D8B-3A559EE543A9}"/>
                    </a:ext>
                  </a:extLst>
                </p14:cNvPr>
                <p14:cNvContentPartPr/>
                <p14:nvPr/>
              </p14:nvContentPartPr>
              <p14:xfrm>
                <a:off x="329697" y="1758757"/>
                <a:ext cx="290880" cy="602280"/>
              </p14:xfrm>
            </p:contentPart>
          </mc:Choice>
          <mc:Fallback xmlns="">
            <p:pic>
              <p:nvPicPr>
                <p:cNvPr id="42" name="Ink 41">
                  <a:extLst>
                    <a:ext uri="{FF2B5EF4-FFF2-40B4-BE49-F238E27FC236}">
                      <a16:creationId xmlns:a16="http://schemas.microsoft.com/office/drawing/2014/main" id="{701BE121-561E-EF98-5D8B-3A559EE543A9}"/>
                    </a:ext>
                  </a:extLst>
                </p:cNvPr>
                <p:cNvPicPr/>
                <p:nvPr/>
              </p:nvPicPr>
              <p:blipFill>
                <a:blip r:embed="rId47"/>
                <a:stretch>
                  <a:fillRect/>
                </a:stretch>
              </p:blipFill>
              <p:spPr>
                <a:xfrm>
                  <a:off x="293697" y="1723117"/>
                  <a:ext cx="36252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E454ADEE-632A-5C1B-3DB2-3CE2353C7FE1}"/>
                    </a:ext>
                  </a:extLst>
                </p14:cNvPr>
                <p14:cNvContentPartPr/>
                <p14:nvPr/>
              </p14:nvContentPartPr>
              <p14:xfrm>
                <a:off x="762417" y="2060077"/>
                <a:ext cx="228600" cy="704880"/>
              </p14:xfrm>
            </p:contentPart>
          </mc:Choice>
          <mc:Fallback xmlns="">
            <p:pic>
              <p:nvPicPr>
                <p:cNvPr id="43" name="Ink 42">
                  <a:extLst>
                    <a:ext uri="{FF2B5EF4-FFF2-40B4-BE49-F238E27FC236}">
                      <a16:creationId xmlns:a16="http://schemas.microsoft.com/office/drawing/2014/main" id="{E454ADEE-632A-5C1B-3DB2-3CE2353C7FE1}"/>
                    </a:ext>
                  </a:extLst>
                </p:cNvPr>
                <p:cNvPicPr/>
                <p:nvPr/>
              </p:nvPicPr>
              <p:blipFill>
                <a:blip r:embed="rId49"/>
                <a:stretch>
                  <a:fillRect/>
                </a:stretch>
              </p:blipFill>
              <p:spPr>
                <a:xfrm>
                  <a:off x="726777" y="2024437"/>
                  <a:ext cx="300240" cy="776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782DE8D6-D22E-9E58-F597-B4708645B7CB}"/>
                    </a:ext>
                  </a:extLst>
                </p14:cNvPr>
                <p14:cNvContentPartPr/>
                <p14:nvPr/>
              </p14:nvContentPartPr>
              <p14:xfrm>
                <a:off x="861777" y="1721317"/>
                <a:ext cx="236880" cy="148320"/>
              </p14:xfrm>
            </p:contentPart>
          </mc:Choice>
          <mc:Fallback xmlns="">
            <p:pic>
              <p:nvPicPr>
                <p:cNvPr id="44" name="Ink 43">
                  <a:extLst>
                    <a:ext uri="{FF2B5EF4-FFF2-40B4-BE49-F238E27FC236}">
                      <a16:creationId xmlns:a16="http://schemas.microsoft.com/office/drawing/2014/main" id="{782DE8D6-D22E-9E58-F597-B4708645B7CB}"/>
                    </a:ext>
                  </a:extLst>
                </p:cNvPr>
                <p:cNvPicPr/>
                <p:nvPr/>
              </p:nvPicPr>
              <p:blipFill>
                <a:blip r:embed="rId51"/>
                <a:stretch>
                  <a:fillRect/>
                </a:stretch>
              </p:blipFill>
              <p:spPr>
                <a:xfrm>
                  <a:off x="825777" y="1685317"/>
                  <a:ext cx="308520" cy="21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E1FE29AD-ADF8-5407-0A6A-AAB4CB34A9BF}"/>
                  </a:ext>
                </a:extLst>
              </p14:cNvPr>
              <p14:cNvContentPartPr/>
              <p14:nvPr/>
            </p14:nvContentPartPr>
            <p14:xfrm>
              <a:off x="7861320" y="3235248"/>
              <a:ext cx="1926000" cy="128520"/>
            </p14:xfrm>
          </p:contentPart>
        </mc:Choice>
        <mc:Fallback xmlns="">
          <p:pic>
            <p:nvPicPr>
              <p:cNvPr id="46" name="Ink 45">
                <a:extLst>
                  <a:ext uri="{FF2B5EF4-FFF2-40B4-BE49-F238E27FC236}">
                    <a16:creationId xmlns:a16="http://schemas.microsoft.com/office/drawing/2014/main" id="{E1FE29AD-ADF8-5407-0A6A-AAB4CB34A9BF}"/>
                  </a:ext>
                </a:extLst>
              </p:cNvPr>
              <p:cNvPicPr/>
              <p:nvPr/>
            </p:nvPicPr>
            <p:blipFill>
              <a:blip r:embed="rId53"/>
              <a:stretch>
                <a:fillRect/>
              </a:stretch>
            </p:blipFill>
            <p:spPr>
              <a:xfrm>
                <a:off x="7825680" y="3199608"/>
                <a:ext cx="19976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03CBFBBF-2467-C42A-B34A-69CA18D866DF}"/>
                  </a:ext>
                </a:extLst>
              </p14:cNvPr>
              <p14:cNvContentPartPr/>
              <p14:nvPr/>
            </p14:nvContentPartPr>
            <p14:xfrm>
              <a:off x="5427720" y="2401488"/>
              <a:ext cx="5158080" cy="1177920"/>
            </p14:xfrm>
          </p:contentPart>
        </mc:Choice>
        <mc:Fallback xmlns="">
          <p:pic>
            <p:nvPicPr>
              <p:cNvPr id="47" name="Ink 46">
                <a:extLst>
                  <a:ext uri="{FF2B5EF4-FFF2-40B4-BE49-F238E27FC236}">
                    <a16:creationId xmlns:a16="http://schemas.microsoft.com/office/drawing/2014/main" id="{03CBFBBF-2467-C42A-B34A-69CA18D866DF}"/>
                  </a:ext>
                </a:extLst>
              </p:cNvPr>
              <p:cNvPicPr/>
              <p:nvPr/>
            </p:nvPicPr>
            <p:blipFill>
              <a:blip r:embed="rId55"/>
              <a:stretch>
                <a:fillRect/>
              </a:stretch>
            </p:blipFill>
            <p:spPr>
              <a:xfrm>
                <a:off x="5392080" y="2365848"/>
                <a:ext cx="5229720" cy="1249560"/>
              </a:xfrm>
              <a:prstGeom prst="rect">
                <a:avLst/>
              </a:prstGeom>
            </p:spPr>
          </p:pic>
        </mc:Fallback>
      </mc:AlternateContent>
      <p:grpSp>
        <p:nvGrpSpPr>
          <p:cNvPr id="54" name="Group 53">
            <a:extLst>
              <a:ext uri="{FF2B5EF4-FFF2-40B4-BE49-F238E27FC236}">
                <a16:creationId xmlns:a16="http://schemas.microsoft.com/office/drawing/2014/main" id="{A6C11635-7D66-3F7A-613A-B2552EF23896}"/>
              </a:ext>
            </a:extLst>
          </p:cNvPr>
          <p:cNvGrpSpPr/>
          <p:nvPr/>
        </p:nvGrpSpPr>
        <p:grpSpPr>
          <a:xfrm>
            <a:off x="7772760" y="427608"/>
            <a:ext cx="3611880" cy="1386360"/>
            <a:chOff x="7772760" y="427608"/>
            <a:chExt cx="3611880" cy="1386360"/>
          </a:xfrm>
        </p:grpSpPr>
        <mc:AlternateContent xmlns:mc="http://schemas.openxmlformats.org/markup-compatibility/2006" xmlns:p14="http://schemas.microsoft.com/office/powerpoint/2010/main">
          <mc:Choice Requires="p14">
            <p:contentPart p14:bwMode="auto" r:id="rId56">
              <p14:nvContentPartPr>
                <p14:cNvPr id="7" name="Ink 6">
                  <a:extLst>
                    <a:ext uri="{FF2B5EF4-FFF2-40B4-BE49-F238E27FC236}">
                      <a16:creationId xmlns:a16="http://schemas.microsoft.com/office/drawing/2014/main" id="{87631AB7-737C-2D6D-22C4-FDC9D273732F}"/>
                    </a:ext>
                  </a:extLst>
                </p14:cNvPr>
                <p14:cNvContentPartPr/>
                <p14:nvPr/>
              </p14:nvContentPartPr>
              <p14:xfrm>
                <a:off x="8946297" y="1062157"/>
                <a:ext cx="224640" cy="672480"/>
              </p14:xfrm>
            </p:contentPart>
          </mc:Choice>
          <mc:Fallback xmlns="">
            <p:pic>
              <p:nvPicPr>
                <p:cNvPr id="7" name="Ink 6">
                  <a:extLst>
                    <a:ext uri="{FF2B5EF4-FFF2-40B4-BE49-F238E27FC236}">
                      <a16:creationId xmlns:a16="http://schemas.microsoft.com/office/drawing/2014/main" id="{87631AB7-737C-2D6D-22C4-FDC9D273732F}"/>
                    </a:ext>
                  </a:extLst>
                </p:cNvPr>
                <p:cNvPicPr/>
                <p:nvPr/>
              </p:nvPicPr>
              <p:blipFill>
                <a:blip r:embed="rId57"/>
                <a:stretch>
                  <a:fillRect/>
                </a:stretch>
              </p:blipFill>
              <p:spPr>
                <a:xfrm>
                  <a:off x="8910657" y="1026517"/>
                  <a:ext cx="296280" cy="744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 name="Ink 7">
                  <a:extLst>
                    <a:ext uri="{FF2B5EF4-FFF2-40B4-BE49-F238E27FC236}">
                      <a16:creationId xmlns:a16="http://schemas.microsoft.com/office/drawing/2014/main" id="{763E5C9F-7ADD-18C0-1F14-D098C3D4F72D}"/>
                    </a:ext>
                  </a:extLst>
                </p14:cNvPr>
                <p14:cNvContentPartPr/>
                <p14:nvPr/>
              </p14:nvContentPartPr>
              <p14:xfrm>
                <a:off x="9499257" y="1126957"/>
                <a:ext cx="270000" cy="79920"/>
              </p14:xfrm>
            </p:contentPart>
          </mc:Choice>
          <mc:Fallback xmlns="">
            <p:pic>
              <p:nvPicPr>
                <p:cNvPr id="8" name="Ink 7">
                  <a:extLst>
                    <a:ext uri="{FF2B5EF4-FFF2-40B4-BE49-F238E27FC236}">
                      <a16:creationId xmlns:a16="http://schemas.microsoft.com/office/drawing/2014/main" id="{763E5C9F-7ADD-18C0-1F14-D098C3D4F72D}"/>
                    </a:ext>
                  </a:extLst>
                </p:cNvPr>
                <p:cNvPicPr/>
                <p:nvPr/>
              </p:nvPicPr>
              <p:blipFill>
                <a:blip r:embed="rId59"/>
                <a:stretch>
                  <a:fillRect/>
                </a:stretch>
              </p:blipFill>
              <p:spPr>
                <a:xfrm>
                  <a:off x="9463617" y="1091317"/>
                  <a:ext cx="3416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 name="Ink 8">
                  <a:extLst>
                    <a:ext uri="{FF2B5EF4-FFF2-40B4-BE49-F238E27FC236}">
                      <a16:creationId xmlns:a16="http://schemas.microsoft.com/office/drawing/2014/main" id="{B04D19F6-A22A-BB30-3C61-18BE0BF9163E}"/>
                    </a:ext>
                  </a:extLst>
                </p14:cNvPr>
                <p14:cNvContentPartPr/>
                <p14:nvPr/>
              </p14:nvContentPartPr>
              <p14:xfrm>
                <a:off x="10047177" y="1067917"/>
                <a:ext cx="212040" cy="570600"/>
              </p14:xfrm>
            </p:contentPart>
          </mc:Choice>
          <mc:Fallback xmlns="">
            <p:pic>
              <p:nvPicPr>
                <p:cNvPr id="9" name="Ink 8">
                  <a:extLst>
                    <a:ext uri="{FF2B5EF4-FFF2-40B4-BE49-F238E27FC236}">
                      <a16:creationId xmlns:a16="http://schemas.microsoft.com/office/drawing/2014/main" id="{B04D19F6-A22A-BB30-3C61-18BE0BF9163E}"/>
                    </a:ext>
                  </a:extLst>
                </p:cNvPr>
                <p:cNvPicPr/>
                <p:nvPr/>
              </p:nvPicPr>
              <p:blipFill>
                <a:blip r:embed="rId61"/>
                <a:stretch>
                  <a:fillRect/>
                </a:stretch>
              </p:blipFill>
              <p:spPr>
                <a:xfrm>
                  <a:off x="10011177" y="1031917"/>
                  <a:ext cx="283680" cy="642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 name="Ink 9">
                  <a:extLst>
                    <a:ext uri="{FF2B5EF4-FFF2-40B4-BE49-F238E27FC236}">
                      <a16:creationId xmlns:a16="http://schemas.microsoft.com/office/drawing/2014/main" id="{55B999D3-2265-8EA3-4AE8-0A2BCC00C048}"/>
                    </a:ext>
                  </a:extLst>
                </p14:cNvPr>
                <p14:cNvContentPartPr/>
                <p14:nvPr/>
              </p14:nvContentPartPr>
              <p14:xfrm>
                <a:off x="10038177" y="756157"/>
                <a:ext cx="263880" cy="175320"/>
              </p14:xfrm>
            </p:contentPart>
          </mc:Choice>
          <mc:Fallback xmlns="">
            <p:pic>
              <p:nvPicPr>
                <p:cNvPr id="10" name="Ink 9">
                  <a:extLst>
                    <a:ext uri="{FF2B5EF4-FFF2-40B4-BE49-F238E27FC236}">
                      <a16:creationId xmlns:a16="http://schemas.microsoft.com/office/drawing/2014/main" id="{55B999D3-2265-8EA3-4AE8-0A2BCC00C048}"/>
                    </a:ext>
                  </a:extLst>
                </p:cNvPr>
                <p:cNvPicPr/>
                <p:nvPr/>
              </p:nvPicPr>
              <p:blipFill>
                <a:blip r:embed="rId63"/>
                <a:stretch>
                  <a:fillRect/>
                </a:stretch>
              </p:blipFill>
              <p:spPr>
                <a:xfrm>
                  <a:off x="10002537" y="720157"/>
                  <a:ext cx="3355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 name="Ink 10">
                  <a:extLst>
                    <a:ext uri="{FF2B5EF4-FFF2-40B4-BE49-F238E27FC236}">
                      <a16:creationId xmlns:a16="http://schemas.microsoft.com/office/drawing/2014/main" id="{94052C9F-49E5-E3F4-5E82-DB1F5912AC93}"/>
                    </a:ext>
                  </a:extLst>
                </p14:cNvPr>
                <p14:cNvContentPartPr/>
                <p14:nvPr/>
              </p14:nvContentPartPr>
              <p14:xfrm>
                <a:off x="8606097" y="715477"/>
                <a:ext cx="330480" cy="762840"/>
              </p14:xfrm>
            </p:contentPart>
          </mc:Choice>
          <mc:Fallback xmlns="">
            <p:pic>
              <p:nvPicPr>
                <p:cNvPr id="11" name="Ink 10">
                  <a:extLst>
                    <a:ext uri="{FF2B5EF4-FFF2-40B4-BE49-F238E27FC236}">
                      <a16:creationId xmlns:a16="http://schemas.microsoft.com/office/drawing/2014/main" id="{94052C9F-49E5-E3F4-5E82-DB1F5912AC93}"/>
                    </a:ext>
                  </a:extLst>
                </p:cNvPr>
                <p:cNvPicPr/>
                <p:nvPr/>
              </p:nvPicPr>
              <p:blipFill>
                <a:blip r:embed="rId65"/>
                <a:stretch>
                  <a:fillRect/>
                </a:stretch>
              </p:blipFill>
              <p:spPr>
                <a:xfrm>
                  <a:off x="8570097" y="679837"/>
                  <a:ext cx="402120" cy="834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 name="Ink 11">
                  <a:extLst>
                    <a:ext uri="{FF2B5EF4-FFF2-40B4-BE49-F238E27FC236}">
                      <a16:creationId xmlns:a16="http://schemas.microsoft.com/office/drawing/2014/main" id="{B8D3DA8B-255C-F5C0-0DA4-311D2DF0D669}"/>
                    </a:ext>
                  </a:extLst>
                </p14:cNvPr>
                <p14:cNvContentPartPr/>
                <p14:nvPr/>
              </p14:nvContentPartPr>
              <p14:xfrm>
                <a:off x="10597257" y="862717"/>
                <a:ext cx="122760" cy="551160"/>
              </p14:xfrm>
            </p:contentPart>
          </mc:Choice>
          <mc:Fallback xmlns="">
            <p:pic>
              <p:nvPicPr>
                <p:cNvPr id="12" name="Ink 11">
                  <a:extLst>
                    <a:ext uri="{FF2B5EF4-FFF2-40B4-BE49-F238E27FC236}">
                      <a16:creationId xmlns:a16="http://schemas.microsoft.com/office/drawing/2014/main" id="{B8D3DA8B-255C-F5C0-0DA4-311D2DF0D669}"/>
                    </a:ext>
                  </a:extLst>
                </p:cNvPr>
                <p:cNvPicPr/>
                <p:nvPr/>
              </p:nvPicPr>
              <p:blipFill>
                <a:blip r:embed="rId67"/>
                <a:stretch>
                  <a:fillRect/>
                </a:stretch>
              </p:blipFill>
              <p:spPr>
                <a:xfrm>
                  <a:off x="10561617" y="826717"/>
                  <a:ext cx="19440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 name="Ink 12">
                  <a:extLst>
                    <a:ext uri="{FF2B5EF4-FFF2-40B4-BE49-F238E27FC236}">
                      <a16:creationId xmlns:a16="http://schemas.microsoft.com/office/drawing/2014/main" id="{91544333-B0B6-C9B0-94E8-BFBCB6EB78FF}"/>
                    </a:ext>
                  </a:extLst>
                </p14:cNvPr>
                <p14:cNvContentPartPr/>
                <p14:nvPr/>
              </p14:nvContentPartPr>
              <p14:xfrm>
                <a:off x="10837017" y="685957"/>
                <a:ext cx="285480" cy="153720"/>
              </p14:xfrm>
            </p:contentPart>
          </mc:Choice>
          <mc:Fallback xmlns="">
            <p:pic>
              <p:nvPicPr>
                <p:cNvPr id="13" name="Ink 12">
                  <a:extLst>
                    <a:ext uri="{FF2B5EF4-FFF2-40B4-BE49-F238E27FC236}">
                      <a16:creationId xmlns:a16="http://schemas.microsoft.com/office/drawing/2014/main" id="{91544333-B0B6-C9B0-94E8-BFBCB6EB78FF}"/>
                    </a:ext>
                  </a:extLst>
                </p:cNvPr>
                <p:cNvPicPr/>
                <p:nvPr/>
              </p:nvPicPr>
              <p:blipFill>
                <a:blip r:embed="rId69"/>
                <a:stretch>
                  <a:fillRect/>
                </a:stretch>
              </p:blipFill>
              <p:spPr>
                <a:xfrm>
                  <a:off x="10801017" y="649957"/>
                  <a:ext cx="3571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 name="Ink 13">
                  <a:extLst>
                    <a:ext uri="{FF2B5EF4-FFF2-40B4-BE49-F238E27FC236}">
                      <a16:creationId xmlns:a16="http://schemas.microsoft.com/office/drawing/2014/main" id="{4414E2AA-60B5-229D-6763-471994A39C9C}"/>
                    </a:ext>
                  </a:extLst>
                </p14:cNvPr>
                <p14:cNvContentPartPr/>
                <p14:nvPr/>
              </p14:nvContentPartPr>
              <p14:xfrm>
                <a:off x="8322777" y="860917"/>
                <a:ext cx="16920" cy="452880"/>
              </p14:xfrm>
            </p:contentPart>
          </mc:Choice>
          <mc:Fallback xmlns="">
            <p:pic>
              <p:nvPicPr>
                <p:cNvPr id="14" name="Ink 13">
                  <a:extLst>
                    <a:ext uri="{FF2B5EF4-FFF2-40B4-BE49-F238E27FC236}">
                      <a16:creationId xmlns:a16="http://schemas.microsoft.com/office/drawing/2014/main" id="{4414E2AA-60B5-229D-6763-471994A39C9C}"/>
                    </a:ext>
                  </a:extLst>
                </p:cNvPr>
                <p:cNvPicPr/>
                <p:nvPr/>
              </p:nvPicPr>
              <p:blipFill>
                <a:blip r:embed="rId71"/>
                <a:stretch>
                  <a:fillRect/>
                </a:stretch>
              </p:blipFill>
              <p:spPr>
                <a:xfrm>
                  <a:off x="8287137" y="825277"/>
                  <a:ext cx="8856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 name="Ink 14">
                  <a:extLst>
                    <a:ext uri="{FF2B5EF4-FFF2-40B4-BE49-F238E27FC236}">
                      <a16:creationId xmlns:a16="http://schemas.microsoft.com/office/drawing/2014/main" id="{5FC7D071-B990-DADD-144B-759D385CD637}"/>
                    </a:ext>
                  </a:extLst>
                </p14:cNvPr>
                <p14:cNvContentPartPr/>
                <p14:nvPr/>
              </p14:nvContentPartPr>
              <p14:xfrm>
                <a:off x="8159697" y="1350877"/>
                <a:ext cx="200520" cy="33480"/>
              </p14:xfrm>
            </p:contentPart>
          </mc:Choice>
          <mc:Fallback xmlns="">
            <p:pic>
              <p:nvPicPr>
                <p:cNvPr id="15" name="Ink 14">
                  <a:extLst>
                    <a:ext uri="{FF2B5EF4-FFF2-40B4-BE49-F238E27FC236}">
                      <a16:creationId xmlns:a16="http://schemas.microsoft.com/office/drawing/2014/main" id="{5FC7D071-B990-DADD-144B-759D385CD637}"/>
                    </a:ext>
                  </a:extLst>
                </p:cNvPr>
                <p:cNvPicPr/>
                <p:nvPr/>
              </p:nvPicPr>
              <p:blipFill>
                <a:blip r:embed="rId73"/>
                <a:stretch>
                  <a:fillRect/>
                </a:stretch>
              </p:blipFill>
              <p:spPr>
                <a:xfrm>
                  <a:off x="8123697" y="1315237"/>
                  <a:ext cx="272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 name="Ink 15">
                  <a:extLst>
                    <a:ext uri="{FF2B5EF4-FFF2-40B4-BE49-F238E27FC236}">
                      <a16:creationId xmlns:a16="http://schemas.microsoft.com/office/drawing/2014/main" id="{5FCA9645-6771-31B6-0D02-6C6843E2A539}"/>
                    </a:ext>
                  </a:extLst>
                </p14:cNvPr>
                <p14:cNvContentPartPr/>
                <p14:nvPr/>
              </p14:nvContentPartPr>
              <p14:xfrm>
                <a:off x="8111457" y="1436557"/>
                <a:ext cx="255240" cy="240120"/>
              </p14:xfrm>
            </p:contentPart>
          </mc:Choice>
          <mc:Fallback xmlns="">
            <p:pic>
              <p:nvPicPr>
                <p:cNvPr id="16" name="Ink 15">
                  <a:extLst>
                    <a:ext uri="{FF2B5EF4-FFF2-40B4-BE49-F238E27FC236}">
                      <a16:creationId xmlns:a16="http://schemas.microsoft.com/office/drawing/2014/main" id="{5FCA9645-6771-31B6-0D02-6C6843E2A539}"/>
                    </a:ext>
                  </a:extLst>
                </p:cNvPr>
                <p:cNvPicPr/>
                <p:nvPr/>
              </p:nvPicPr>
              <p:blipFill>
                <a:blip r:embed="rId75"/>
                <a:stretch>
                  <a:fillRect/>
                </a:stretch>
              </p:blipFill>
              <p:spPr>
                <a:xfrm>
                  <a:off x="8075457" y="1400917"/>
                  <a:ext cx="3268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9EC56790-253B-E1F1-2EFB-706783EFC027}"/>
                    </a:ext>
                  </a:extLst>
                </p14:cNvPr>
                <p14:cNvContentPartPr/>
                <p14:nvPr/>
              </p14:nvContentPartPr>
              <p14:xfrm>
                <a:off x="8884440" y="1659528"/>
                <a:ext cx="486720" cy="46440"/>
              </p14:xfrm>
            </p:contentPart>
          </mc:Choice>
          <mc:Fallback xmlns="">
            <p:pic>
              <p:nvPicPr>
                <p:cNvPr id="48" name="Ink 47">
                  <a:extLst>
                    <a:ext uri="{FF2B5EF4-FFF2-40B4-BE49-F238E27FC236}">
                      <a16:creationId xmlns:a16="http://schemas.microsoft.com/office/drawing/2014/main" id="{9EC56790-253B-E1F1-2EFB-706783EFC027}"/>
                    </a:ext>
                  </a:extLst>
                </p:cNvPr>
                <p:cNvPicPr/>
                <p:nvPr/>
              </p:nvPicPr>
              <p:blipFill>
                <a:blip r:embed="rId77"/>
                <a:stretch>
                  <a:fillRect/>
                </a:stretch>
              </p:blipFill>
              <p:spPr>
                <a:xfrm>
                  <a:off x="8848800" y="1623528"/>
                  <a:ext cx="5583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DCAF622B-5D24-4C9C-83FC-B9AD76EE9255}"/>
                    </a:ext>
                  </a:extLst>
                </p14:cNvPr>
                <p14:cNvContentPartPr/>
                <p14:nvPr/>
              </p14:nvContentPartPr>
              <p14:xfrm>
                <a:off x="9614160" y="1553328"/>
                <a:ext cx="848880" cy="61920"/>
              </p14:xfrm>
            </p:contentPart>
          </mc:Choice>
          <mc:Fallback xmlns="">
            <p:pic>
              <p:nvPicPr>
                <p:cNvPr id="49" name="Ink 48">
                  <a:extLst>
                    <a:ext uri="{FF2B5EF4-FFF2-40B4-BE49-F238E27FC236}">
                      <a16:creationId xmlns:a16="http://schemas.microsoft.com/office/drawing/2014/main" id="{DCAF622B-5D24-4C9C-83FC-B9AD76EE9255}"/>
                    </a:ext>
                  </a:extLst>
                </p:cNvPr>
                <p:cNvPicPr/>
                <p:nvPr/>
              </p:nvPicPr>
              <p:blipFill>
                <a:blip r:embed="rId79"/>
                <a:stretch>
                  <a:fillRect/>
                </a:stretch>
              </p:blipFill>
              <p:spPr>
                <a:xfrm>
                  <a:off x="9578160" y="1517328"/>
                  <a:ext cx="9205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47BD2F8D-7ACE-38EC-FBD4-3648003CA657}"/>
                    </a:ext>
                  </a:extLst>
                </p14:cNvPr>
                <p14:cNvContentPartPr/>
                <p14:nvPr/>
              </p14:nvContentPartPr>
              <p14:xfrm>
                <a:off x="7772760" y="427608"/>
                <a:ext cx="3389040" cy="1340280"/>
              </p14:xfrm>
            </p:contentPart>
          </mc:Choice>
          <mc:Fallback xmlns="">
            <p:pic>
              <p:nvPicPr>
                <p:cNvPr id="51" name="Ink 50">
                  <a:extLst>
                    <a:ext uri="{FF2B5EF4-FFF2-40B4-BE49-F238E27FC236}">
                      <a16:creationId xmlns:a16="http://schemas.microsoft.com/office/drawing/2014/main" id="{47BD2F8D-7ACE-38EC-FBD4-3648003CA657}"/>
                    </a:ext>
                  </a:extLst>
                </p:cNvPr>
                <p:cNvPicPr/>
                <p:nvPr/>
              </p:nvPicPr>
              <p:blipFill>
                <a:blip r:embed="rId81"/>
                <a:stretch>
                  <a:fillRect/>
                </a:stretch>
              </p:blipFill>
              <p:spPr>
                <a:xfrm>
                  <a:off x="7737120" y="391968"/>
                  <a:ext cx="3460680" cy="1411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B757A2B6-0C5A-B748-A126-3FDC5C6832FE}"/>
                    </a:ext>
                  </a:extLst>
                </p14:cNvPr>
                <p14:cNvContentPartPr/>
                <p14:nvPr/>
              </p14:nvContentPartPr>
              <p14:xfrm>
                <a:off x="8160120" y="452808"/>
                <a:ext cx="3224520" cy="1361160"/>
              </p14:xfrm>
            </p:contentPart>
          </mc:Choice>
          <mc:Fallback xmlns="">
            <p:pic>
              <p:nvPicPr>
                <p:cNvPr id="53" name="Ink 52">
                  <a:extLst>
                    <a:ext uri="{FF2B5EF4-FFF2-40B4-BE49-F238E27FC236}">
                      <a16:creationId xmlns:a16="http://schemas.microsoft.com/office/drawing/2014/main" id="{B757A2B6-0C5A-B748-A126-3FDC5C6832FE}"/>
                    </a:ext>
                  </a:extLst>
                </p:cNvPr>
                <p:cNvPicPr/>
                <p:nvPr/>
              </p:nvPicPr>
              <p:blipFill>
                <a:blip r:embed="rId83"/>
                <a:stretch>
                  <a:fillRect/>
                </a:stretch>
              </p:blipFill>
              <p:spPr>
                <a:xfrm>
                  <a:off x="8124480" y="416808"/>
                  <a:ext cx="3296160" cy="1432800"/>
                </a:xfrm>
                <a:prstGeom prst="rect">
                  <a:avLst/>
                </a:prstGeom>
              </p:spPr>
            </p:pic>
          </mc:Fallback>
        </mc:AlternateContent>
      </p:grpSp>
    </p:spTree>
    <p:extLst>
      <p:ext uri="{BB962C8B-B14F-4D97-AF65-F5344CB8AC3E}">
        <p14:creationId xmlns:p14="http://schemas.microsoft.com/office/powerpoint/2010/main" val="2461862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1C2B-507B-CA36-1005-A99C6F4F4C9B}"/>
              </a:ext>
            </a:extLst>
          </p:cNvPr>
          <p:cNvSpPr>
            <a:spLocks noGrp="1"/>
          </p:cNvSpPr>
          <p:nvPr>
            <p:ph type="title"/>
          </p:nvPr>
        </p:nvSpPr>
        <p:spPr/>
        <p:txBody>
          <a:bodyPr/>
          <a:lstStyle/>
          <a:p>
            <a:r>
              <a:rPr lang="en-US" b="1" dirty="0"/>
              <a:t>Step 1: Make an initial prediction</a:t>
            </a:r>
            <a:endParaRPr lang="en-US" dirty="0"/>
          </a:p>
        </p:txBody>
      </p:sp>
      <p:sp>
        <p:nvSpPr>
          <p:cNvPr id="3" name="Content Placeholder 2">
            <a:extLst>
              <a:ext uri="{FF2B5EF4-FFF2-40B4-BE49-F238E27FC236}">
                <a16:creationId xmlns:a16="http://schemas.microsoft.com/office/drawing/2014/main" id="{599F5791-FF59-D143-8184-312AD88CF322}"/>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Gradient boosting is an algorithm that gradually increases its accuracy. To start the process, we need an initial guess or prediction. The initial guess is always the average of the target. In other words, for the first round, our model predicts that all purchases were the same — 156 dollars:</a:t>
            </a:r>
          </a:p>
          <a:p>
            <a:pPr algn="just"/>
            <a:r>
              <a:rPr lang="en-US" sz="2400" dirty="0">
                <a:latin typeface="Times New Roman" panose="02020603050405020304" pitchFamily="18" charset="0"/>
                <a:cs typeface="Times New Roman" panose="02020603050405020304" pitchFamily="18" charset="0"/>
              </a:rPr>
              <a:t>So, our initial prediction is the average — 156 dollars. Hold it in memory as we continue.</a:t>
            </a:r>
          </a:p>
          <a:p>
            <a:pPr algn="just"/>
            <a:endParaRPr lang="en-US"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C97AF48-90CD-C528-E605-63E3F7E8B17E}"/>
              </a:ext>
            </a:extLst>
          </p:cNvPr>
          <p:cNvPicPr>
            <a:picLocks noChangeAspect="1"/>
          </p:cNvPicPr>
          <p:nvPr/>
        </p:nvPicPr>
        <p:blipFill>
          <a:blip r:embed="rId2"/>
          <a:stretch>
            <a:fillRect/>
          </a:stretch>
        </p:blipFill>
        <p:spPr>
          <a:xfrm>
            <a:off x="6690360" y="3657600"/>
            <a:ext cx="5243323" cy="2979161"/>
          </a:xfrm>
          <a:prstGeom prst="rect">
            <a:avLst/>
          </a:prstGeom>
        </p:spPr>
      </p:pic>
      <p:pic>
        <p:nvPicPr>
          <p:cNvPr id="10" name="Picture 9">
            <a:extLst>
              <a:ext uri="{FF2B5EF4-FFF2-40B4-BE49-F238E27FC236}">
                <a16:creationId xmlns:a16="http://schemas.microsoft.com/office/drawing/2014/main" id="{243B623C-629E-8132-009B-8AD7E329F99A}"/>
              </a:ext>
            </a:extLst>
          </p:cNvPr>
          <p:cNvPicPr>
            <a:picLocks noChangeAspect="1"/>
          </p:cNvPicPr>
          <p:nvPr/>
        </p:nvPicPr>
        <p:blipFill>
          <a:blip r:embed="rId3"/>
          <a:stretch>
            <a:fillRect/>
          </a:stretch>
        </p:blipFill>
        <p:spPr>
          <a:xfrm>
            <a:off x="1042035" y="4562027"/>
            <a:ext cx="5648325" cy="390525"/>
          </a:xfrm>
          <a:prstGeom prst="rect">
            <a:avLst/>
          </a:prstGeom>
        </p:spPr>
      </p:pic>
      <p:grpSp>
        <p:nvGrpSpPr>
          <p:cNvPr id="13" name="Group 12">
            <a:extLst>
              <a:ext uri="{FF2B5EF4-FFF2-40B4-BE49-F238E27FC236}">
                <a16:creationId xmlns:a16="http://schemas.microsoft.com/office/drawing/2014/main" id="{55007A95-D2F8-AEA1-C479-2B0BD978D18C}"/>
              </a:ext>
            </a:extLst>
          </p:cNvPr>
          <p:cNvGrpSpPr/>
          <p:nvPr/>
        </p:nvGrpSpPr>
        <p:grpSpPr>
          <a:xfrm>
            <a:off x="11663937" y="3536437"/>
            <a:ext cx="189360" cy="781920"/>
            <a:chOff x="11663937" y="3536437"/>
            <a:chExt cx="189360" cy="78192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E543BD2-CDE1-FAEE-D19A-E22298F8AF27}"/>
                    </a:ext>
                  </a:extLst>
                </p14:cNvPr>
                <p14:cNvContentPartPr/>
                <p14:nvPr/>
              </p14:nvContentPartPr>
              <p14:xfrm>
                <a:off x="11663937" y="3832357"/>
                <a:ext cx="165960" cy="486000"/>
              </p14:xfrm>
            </p:contentPart>
          </mc:Choice>
          <mc:Fallback xmlns="">
            <p:pic>
              <p:nvPicPr>
                <p:cNvPr id="11" name="Ink 10">
                  <a:extLst>
                    <a:ext uri="{FF2B5EF4-FFF2-40B4-BE49-F238E27FC236}">
                      <a16:creationId xmlns:a16="http://schemas.microsoft.com/office/drawing/2014/main" id="{5E543BD2-CDE1-FAEE-D19A-E22298F8AF27}"/>
                    </a:ext>
                  </a:extLst>
                </p:cNvPr>
                <p:cNvPicPr/>
                <p:nvPr/>
              </p:nvPicPr>
              <p:blipFill>
                <a:blip r:embed="rId5"/>
                <a:stretch>
                  <a:fillRect/>
                </a:stretch>
              </p:blipFill>
              <p:spPr>
                <a:xfrm>
                  <a:off x="11627937" y="3796717"/>
                  <a:ext cx="23760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5857FF1-9748-E6EB-6A23-D006BF932937}"/>
                    </a:ext>
                  </a:extLst>
                </p14:cNvPr>
                <p14:cNvContentPartPr/>
                <p14:nvPr/>
              </p14:nvContentPartPr>
              <p14:xfrm>
                <a:off x="11664297" y="3536437"/>
                <a:ext cx="189000" cy="146880"/>
              </p14:xfrm>
            </p:contentPart>
          </mc:Choice>
          <mc:Fallback xmlns="">
            <p:pic>
              <p:nvPicPr>
                <p:cNvPr id="12" name="Ink 11">
                  <a:extLst>
                    <a:ext uri="{FF2B5EF4-FFF2-40B4-BE49-F238E27FC236}">
                      <a16:creationId xmlns:a16="http://schemas.microsoft.com/office/drawing/2014/main" id="{45857FF1-9748-E6EB-6A23-D006BF932937}"/>
                    </a:ext>
                  </a:extLst>
                </p:cNvPr>
                <p:cNvPicPr/>
                <p:nvPr/>
              </p:nvPicPr>
              <p:blipFill>
                <a:blip r:embed="rId7"/>
                <a:stretch>
                  <a:fillRect/>
                </a:stretch>
              </p:blipFill>
              <p:spPr>
                <a:xfrm>
                  <a:off x="11628657" y="3500437"/>
                  <a:ext cx="260640" cy="218520"/>
                </a:xfrm>
                <a:prstGeom prst="rect">
                  <a:avLst/>
                </a:prstGeom>
              </p:spPr>
            </p:pic>
          </mc:Fallback>
        </mc:AlternateContent>
      </p:grpSp>
      <p:grpSp>
        <p:nvGrpSpPr>
          <p:cNvPr id="32" name="Group 31">
            <a:extLst>
              <a:ext uri="{FF2B5EF4-FFF2-40B4-BE49-F238E27FC236}">
                <a16:creationId xmlns:a16="http://schemas.microsoft.com/office/drawing/2014/main" id="{42EF9045-5D49-9CAC-1C8B-6BD146865688}"/>
              </a:ext>
            </a:extLst>
          </p:cNvPr>
          <p:cNvGrpSpPr/>
          <p:nvPr/>
        </p:nvGrpSpPr>
        <p:grpSpPr>
          <a:xfrm>
            <a:off x="11458377" y="4429597"/>
            <a:ext cx="451080" cy="282240"/>
            <a:chOff x="11458377" y="4429597"/>
            <a:chExt cx="451080" cy="282240"/>
          </a:xfrm>
        </p:grpSpPr>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CF857E28-3C36-8B11-A038-BF2F935F4968}"/>
                    </a:ext>
                  </a:extLst>
                </p14:cNvPr>
                <p14:cNvContentPartPr/>
                <p14:nvPr/>
              </p14:nvContentPartPr>
              <p14:xfrm>
                <a:off x="11458377" y="4492957"/>
                <a:ext cx="10080" cy="179640"/>
              </p14:xfrm>
            </p:contentPart>
          </mc:Choice>
          <mc:Fallback xmlns="">
            <p:pic>
              <p:nvPicPr>
                <p:cNvPr id="14" name="Ink 13">
                  <a:extLst>
                    <a:ext uri="{FF2B5EF4-FFF2-40B4-BE49-F238E27FC236}">
                      <a16:creationId xmlns:a16="http://schemas.microsoft.com/office/drawing/2014/main" id="{CF857E28-3C36-8B11-A038-BF2F935F4968}"/>
                    </a:ext>
                  </a:extLst>
                </p:cNvPr>
                <p:cNvPicPr/>
                <p:nvPr/>
              </p:nvPicPr>
              <p:blipFill>
                <a:blip r:embed="rId9"/>
                <a:stretch>
                  <a:fillRect/>
                </a:stretch>
              </p:blipFill>
              <p:spPr>
                <a:xfrm>
                  <a:off x="11422737" y="4457317"/>
                  <a:ext cx="817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56A2E7C0-EEFE-FFAF-3B7F-D787B925C75B}"/>
                    </a:ext>
                  </a:extLst>
                </p14:cNvPr>
                <p14:cNvContentPartPr/>
                <p14:nvPr/>
              </p14:nvContentPartPr>
              <p14:xfrm>
                <a:off x="11597337" y="4557397"/>
                <a:ext cx="59400" cy="135000"/>
              </p14:xfrm>
            </p:contentPart>
          </mc:Choice>
          <mc:Fallback xmlns="">
            <p:pic>
              <p:nvPicPr>
                <p:cNvPr id="15" name="Ink 14">
                  <a:extLst>
                    <a:ext uri="{FF2B5EF4-FFF2-40B4-BE49-F238E27FC236}">
                      <a16:creationId xmlns:a16="http://schemas.microsoft.com/office/drawing/2014/main" id="{56A2E7C0-EEFE-FFAF-3B7F-D787B925C75B}"/>
                    </a:ext>
                  </a:extLst>
                </p:cNvPr>
                <p:cNvPicPr/>
                <p:nvPr/>
              </p:nvPicPr>
              <p:blipFill>
                <a:blip r:embed="rId11"/>
                <a:stretch>
                  <a:fillRect/>
                </a:stretch>
              </p:blipFill>
              <p:spPr>
                <a:xfrm>
                  <a:off x="11561337" y="4521397"/>
                  <a:ext cx="1310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77995BA9-16BF-4982-6A17-E3E9A40EF0E5}"/>
                    </a:ext>
                  </a:extLst>
                </p14:cNvPr>
                <p14:cNvContentPartPr/>
                <p14:nvPr/>
              </p14:nvContentPartPr>
              <p14:xfrm>
                <a:off x="11585457" y="4475677"/>
                <a:ext cx="217080" cy="66240"/>
              </p14:xfrm>
            </p:contentPart>
          </mc:Choice>
          <mc:Fallback xmlns="">
            <p:pic>
              <p:nvPicPr>
                <p:cNvPr id="16" name="Ink 15">
                  <a:extLst>
                    <a:ext uri="{FF2B5EF4-FFF2-40B4-BE49-F238E27FC236}">
                      <a16:creationId xmlns:a16="http://schemas.microsoft.com/office/drawing/2014/main" id="{77995BA9-16BF-4982-6A17-E3E9A40EF0E5}"/>
                    </a:ext>
                  </a:extLst>
                </p:cNvPr>
                <p:cNvPicPr/>
                <p:nvPr/>
              </p:nvPicPr>
              <p:blipFill>
                <a:blip r:embed="rId13"/>
                <a:stretch>
                  <a:fillRect/>
                </a:stretch>
              </p:blipFill>
              <p:spPr>
                <a:xfrm>
                  <a:off x="11549457" y="4440037"/>
                  <a:ext cx="2887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B32685A1-46E3-3EA9-7714-57B31C126EA8}"/>
                    </a:ext>
                  </a:extLst>
                </p14:cNvPr>
                <p14:cNvContentPartPr/>
                <p14:nvPr/>
              </p14:nvContentPartPr>
              <p14:xfrm>
                <a:off x="11846097" y="4429597"/>
                <a:ext cx="63360" cy="282240"/>
              </p14:xfrm>
            </p:contentPart>
          </mc:Choice>
          <mc:Fallback xmlns="">
            <p:pic>
              <p:nvPicPr>
                <p:cNvPr id="17" name="Ink 16">
                  <a:extLst>
                    <a:ext uri="{FF2B5EF4-FFF2-40B4-BE49-F238E27FC236}">
                      <a16:creationId xmlns:a16="http://schemas.microsoft.com/office/drawing/2014/main" id="{B32685A1-46E3-3EA9-7714-57B31C126EA8}"/>
                    </a:ext>
                  </a:extLst>
                </p:cNvPr>
                <p:cNvPicPr/>
                <p:nvPr/>
              </p:nvPicPr>
              <p:blipFill>
                <a:blip r:embed="rId15"/>
                <a:stretch>
                  <a:fillRect/>
                </a:stretch>
              </p:blipFill>
              <p:spPr>
                <a:xfrm>
                  <a:off x="11810457" y="4393597"/>
                  <a:ext cx="135000" cy="353880"/>
                </a:xfrm>
                <a:prstGeom prst="rect">
                  <a:avLst/>
                </a:prstGeom>
              </p:spPr>
            </p:pic>
          </mc:Fallback>
        </mc:AlternateContent>
      </p:grpSp>
      <p:grpSp>
        <p:nvGrpSpPr>
          <p:cNvPr id="31" name="Group 30">
            <a:extLst>
              <a:ext uri="{FF2B5EF4-FFF2-40B4-BE49-F238E27FC236}">
                <a16:creationId xmlns:a16="http://schemas.microsoft.com/office/drawing/2014/main" id="{2E3DABF2-4E9B-1F4E-7857-6017F33F3F12}"/>
              </a:ext>
            </a:extLst>
          </p:cNvPr>
          <p:cNvGrpSpPr/>
          <p:nvPr/>
        </p:nvGrpSpPr>
        <p:grpSpPr>
          <a:xfrm>
            <a:off x="11480697" y="4999117"/>
            <a:ext cx="435600" cy="271440"/>
            <a:chOff x="11480697" y="4999117"/>
            <a:chExt cx="435600" cy="271440"/>
          </a:xfrm>
        </p:grpSpPr>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34D7EBD8-8072-DBC9-EE7E-A84674F35DA1}"/>
                    </a:ext>
                  </a:extLst>
                </p14:cNvPr>
                <p14:cNvContentPartPr/>
                <p14:nvPr/>
              </p14:nvContentPartPr>
              <p14:xfrm>
                <a:off x="11480697" y="5077957"/>
                <a:ext cx="36360" cy="192600"/>
              </p14:xfrm>
            </p:contentPart>
          </mc:Choice>
          <mc:Fallback xmlns="">
            <p:pic>
              <p:nvPicPr>
                <p:cNvPr id="18" name="Ink 17">
                  <a:extLst>
                    <a:ext uri="{FF2B5EF4-FFF2-40B4-BE49-F238E27FC236}">
                      <a16:creationId xmlns:a16="http://schemas.microsoft.com/office/drawing/2014/main" id="{34D7EBD8-8072-DBC9-EE7E-A84674F35DA1}"/>
                    </a:ext>
                  </a:extLst>
                </p:cNvPr>
                <p:cNvPicPr/>
                <p:nvPr/>
              </p:nvPicPr>
              <p:blipFill>
                <a:blip r:embed="rId17"/>
                <a:stretch>
                  <a:fillRect/>
                </a:stretch>
              </p:blipFill>
              <p:spPr>
                <a:xfrm>
                  <a:off x="11445057" y="5042317"/>
                  <a:ext cx="1080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0F16FE09-0579-33DB-09FF-CAE45EF9A101}"/>
                    </a:ext>
                  </a:extLst>
                </p14:cNvPr>
                <p14:cNvContentPartPr/>
                <p14:nvPr/>
              </p14:nvContentPartPr>
              <p14:xfrm>
                <a:off x="11567817" y="5113237"/>
                <a:ext cx="101520" cy="150120"/>
              </p14:xfrm>
            </p:contentPart>
          </mc:Choice>
          <mc:Fallback xmlns="">
            <p:pic>
              <p:nvPicPr>
                <p:cNvPr id="19" name="Ink 18">
                  <a:extLst>
                    <a:ext uri="{FF2B5EF4-FFF2-40B4-BE49-F238E27FC236}">
                      <a16:creationId xmlns:a16="http://schemas.microsoft.com/office/drawing/2014/main" id="{0F16FE09-0579-33DB-09FF-CAE45EF9A101}"/>
                    </a:ext>
                  </a:extLst>
                </p:cNvPr>
                <p:cNvPicPr/>
                <p:nvPr/>
              </p:nvPicPr>
              <p:blipFill>
                <a:blip r:embed="rId19"/>
                <a:stretch>
                  <a:fillRect/>
                </a:stretch>
              </p:blipFill>
              <p:spPr>
                <a:xfrm>
                  <a:off x="11531817" y="5077597"/>
                  <a:ext cx="1731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7F1A90A3-8782-3326-F9FE-B94099656F48}"/>
                    </a:ext>
                  </a:extLst>
                </p14:cNvPr>
                <p14:cNvContentPartPr/>
                <p14:nvPr/>
              </p14:nvContentPartPr>
              <p14:xfrm>
                <a:off x="11636217" y="4999117"/>
                <a:ext cx="280080" cy="258480"/>
              </p14:xfrm>
            </p:contentPart>
          </mc:Choice>
          <mc:Fallback xmlns="">
            <p:pic>
              <p:nvPicPr>
                <p:cNvPr id="20" name="Ink 19">
                  <a:extLst>
                    <a:ext uri="{FF2B5EF4-FFF2-40B4-BE49-F238E27FC236}">
                      <a16:creationId xmlns:a16="http://schemas.microsoft.com/office/drawing/2014/main" id="{7F1A90A3-8782-3326-F9FE-B94099656F48}"/>
                    </a:ext>
                  </a:extLst>
                </p:cNvPr>
                <p:cNvPicPr/>
                <p:nvPr/>
              </p:nvPicPr>
              <p:blipFill>
                <a:blip r:embed="rId21"/>
                <a:stretch>
                  <a:fillRect/>
                </a:stretch>
              </p:blipFill>
              <p:spPr>
                <a:xfrm>
                  <a:off x="11600577" y="4963477"/>
                  <a:ext cx="351720" cy="330120"/>
                </a:xfrm>
                <a:prstGeom prst="rect">
                  <a:avLst/>
                </a:prstGeom>
              </p:spPr>
            </p:pic>
          </mc:Fallback>
        </mc:AlternateContent>
      </p:grpSp>
      <p:grpSp>
        <p:nvGrpSpPr>
          <p:cNvPr id="30" name="Group 29">
            <a:extLst>
              <a:ext uri="{FF2B5EF4-FFF2-40B4-BE49-F238E27FC236}">
                <a16:creationId xmlns:a16="http://schemas.microsoft.com/office/drawing/2014/main" id="{9866A60E-1B13-83F9-00F6-3F6C8EE8F99B}"/>
              </a:ext>
            </a:extLst>
          </p:cNvPr>
          <p:cNvGrpSpPr/>
          <p:nvPr/>
        </p:nvGrpSpPr>
        <p:grpSpPr>
          <a:xfrm>
            <a:off x="11385657" y="5482237"/>
            <a:ext cx="484560" cy="346680"/>
            <a:chOff x="11385657" y="5482237"/>
            <a:chExt cx="484560" cy="346680"/>
          </a:xfrm>
        </p:grpSpPr>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592FBDB7-5A13-E8B7-FF98-099DF404E958}"/>
                    </a:ext>
                  </a:extLst>
                </p14:cNvPr>
                <p14:cNvContentPartPr/>
                <p14:nvPr/>
              </p14:nvContentPartPr>
              <p14:xfrm>
                <a:off x="11385657" y="5613277"/>
                <a:ext cx="14400" cy="215640"/>
              </p14:xfrm>
            </p:contentPart>
          </mc:Choice>
          <mc:Fallback xmlns="">
            <p:pic>
              <p:nvPicPr>
                <p:cNvPr id="21" name="Ink 20">
                  <a:extLst>
                    <a:ext uri="{FF2B5EF4-FFF2-40B4-BE49-F238E27FC236}">
                      <a16:creationId xmlns:a16="http://schemas.microsoft.com/office/drawing/2014/main" id="{592FBDB7-5A13-E8B7-FF98-099DF404E958}"/>
                    </a:ext>
                  </a:extLst>
                </p:cNvPr>
                <p:cNvPicPr/>
                <p:nvPr/>
              </p:nvPicPr>
              <p:blipFill>
                <a:blip r:embed="rId23"/>
                <a:stretch>
                  <a:fillRect/>
                </a:stretch>
              </p:blipFill>
              <p:spPr>
                <a:xfrm>
                  <a:off x="11350017" y="5577637"/>
                  <a:ext cx="860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8E073A8B-0111-1FFE-3054-8890B7FF4090}"/>
                    </a:ext>
                  </a:extLst>
                </p14:cNvPr>
                <p14:cNvContentPartPr/>
                <p14:nvPr/>
              </p14:nvContentPartPr>
              <p14:xfrm>
                <a:off x="11519217" y="5655397"/>
                <a:ext cx="119520" cy="140760"/>
              </p14:xfrm>
            </p:contentPart>
          </mc:Choice>
          <mc:Fallback xmlns="">
            <p:pic>
              <p:nvPicPr>
                <p:cNvPr id="22" name="Ink 21">
                  <a:extLst>
                    <a:ext uri="{FF2B5EF4-FFF2-40B4-BE49-F238E27FC236}">
                      <a16:creationId xmlns:a16="http://schemas.microsoft.com/office/drawing/2014/main" id="{8E073A8B-0111-1FFE-3054-8890B7FF4090}"/>
                    </a:ext>
                  </a:extLst>
                </p:cNvPr>
                <p:cNvPicPr/>
                <p:nvPr/>
              </p:nvPicPr>
              <p:blipFill>
                <a:blip r:embed="rId25"/>
                <a:stretch>
                  <a:fillRect/>
                </a:stretch>
              </p:blipFill>
              <p:spPr>
                <a:xfrm>
                  <a:off x="11483577" y="5619757"/>
                  <a:ext cx="1911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0EEB29B5-54CB-D908-11FC-1C143E57F6E6}"/>
                    </a:ext>
                  </a:extLst>
                </p14:cNvPr>
                <p14:cNvContentPartPr/>
                <p14:nvPr/>
              </p14:nvContentPartPr>
              <p14:xfrm>
                <a:off x="11563497" y="5592037"/>
                <a:ext cx="102240" cy="41040"/>
              </p14:xfrm>
            </p:contentPart>
          </mc:Choice>
          <mc:Fallback xmlns="">
            <p:pic>
              <p:nvPicPr>
                <p:cNvPr id="23" name="Ink 22">
                  <a:extLst>
                    <a:ext uri="{FF2B5EF4-FFF2-40B4-BE49-F238E27FC236}">
                      <a16:creationId xmlns:a16="http://schemas.microsoft.com/office/drawing/2014/main" id="{0EEB29B5-54CB-D908-11FC-1C143E57F6E6}"/>
                    </a:ext>
                  </a:extLst>
                </p:cNvPr>
                <p:cNvPicPr/>
                <p:nvPr/>
              </p:nvPicPr>
              <p:blipFill>
                <a:blip r:embed="rId27"/>
                <a:stretch>
                  <a:fillRect/>
                </a:stretch>
              </p:blipFill>
              <p:spPr>
                <a:xfrm>
                  <a:off x="11527497" y="5556037"/>
                  <a:ext cx="173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1354BDDB-C5B3-3B5C-78C2-82891FF7832D}"/>
                    </a:ext>
                  </a:extLst>
                </p14:cNvPr>
                <p14:cNvContentPartPr/>
                <p14:nvPr/>
              </p14:nvContentPartPr>
              <p14:xfrm>
                <a:off x="11749977" y="5482237"/>
                <a:ext cx="120240" cy="317160"/>
              </p14:xfrm>
            </p:contentPart>
          </mc:Choice>
          <mc:Fallback xmlns="">
            <p:pic>
              <p:nvPicPr>
                <p:cNvPr id="24" name="Ink 23">
                  <a:extLst>
                    <a:ext uri="{FF2B5EF4-FFF2-40B4-BE49-F238E27FC236}">
                      <a16:creationId xmlns:a16="http://schemas.microsoft.com/office/drawing/2014/main" id="{1354BDDB-C5B3-3B5C-78C2-82891FF7832D}"/>
                    </a:ext>
                  </a:extLst>
                </p:cNvPr>
                <p:cNvPicPr/>
                <p:nvPr/>
              </p:nvPicPr>
              <p:blipFill>
                <a:blip r:embed="rId29"/>
                <a:stretch>
                  <a:fillRect/>
                </a:stretch>
              </p:blipFill>
              <p:spPr>
                <a:xfrm>
                  <a:off x="11714337" y="5446597"/>
                  <a:ext cx="191880" cy="388800"/>
                </a:xfrm>
                <a:prstGeom prst="rect">
                  <a:avLst/>
                </a:prstGeom>
              </p:spPr>
            </p:pic>
          </mc:Fallback>
        </mc:AlternateContent>
      </p:grpSp>
      <p:grpSp>
        <p:nvGrpSpPr>
          <p:cNvPr id="29" name="Group 28">
            <a:extLst>
              <a:ext uri="{FF2B5EF4-FFF2-40B4-BE49-F238E27FC236}">
                <a16:creationId xmlns:a16="http://schemas.microsoft.com/office/drawing/2014/main" id="{2CB94615-0E8B-4C24-164E-43DAF79CFDED}"/>
              </a:ext>
            </a:extLst>
          </p:cNvPr>
          <p:cNvGrpSpPr/>
          <p:nvPr/>
        </p:nvGrpSpPr>
        <p:grpSpPr>
          <a:xfrm>
            <a:off x="11447217" y="6024397"/>
            <a:ext cx="429480" cy="369000"/>
            <a:chOff x="11447217" y="6024397"/>
            <a:chExt cx="429480" cy="369000"/>
          </a:xfrm>
        </p:grpSpPr>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14FD2026-73CD-E677-D5B4-D68900B2FEFB}"/>
                    </a:ext>
                  </a:extLst>
                </p14:cNvPr>
                <p14:cNvContentPartPr/>
                <p14:nvPr/>
              </p14:nvContentPartPr>
              <p14:xfrm>
                <a:off x="11447217" y="6102157"/>
                <a:ext cx="20880" cy="262080"/>
              </p14:xfrm>
            </p:contentPart>
          </mc:Choice>
          <mc:Fallback xmlns="">
            <p:pic>
              <p:nvPicPr>
                <p:cNvPr id="25" name="Ink 24">
                  <a:extLst>
                    <a:ext uri="{FF2B5EF4-FFF2-40B4-BE49-F238E27FC236}">
                      <a16:creationId xmlns:a16="http://schemas.microsoft.com/office/drawing/2014/main" id="{14FD2026-73CD-E677-D5B4-D68900B2FEFB}"/>
                    </a:ext>
                  </a:extLst>
                </p:cNvPr>
                <p:cNvPicPr/>
                <p:nvPr/>
              </p:nvPicPr>
              <p:blipFill>
                <a:blip r:embed="rId31"/>
                <a:stretch>
                  <a:fillRect/>
                </a:stretch>
              </p:blipFill>
              <p:spPr>
                <a:xfrm>
                  <a:off x="11411577" y="6066517"/>
                  <a:ext cx="925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95781A6B-549D-9F93-D802-13246DD464B3}"/>
                    </a:ext>
                  </a:extLst>
                </p14:cNvPr>
                <p14:cNvContentPartPr/>
                <p14:nvPr/>
              </p14:nvContentPartPr>
              <p14:xfrm>
                <a:off x="11604897" y="6206917"/>
                <a:ext cx="61560" cy="138600"/>
              </p14:xfrm>
            </p:contentPart>
          </mc:Choice>
          <mc:Fallback xmlns="">
            <p:pic>
              <p:nvPicPr>
                <p:cNvPr id="26" name="Ink 25">
                  <a:extLst>
                    <a:ext uri="{FF2B5EF4-FFF2-40B4-BE49-F238E27FC236}">
                      <a16:creationId xmlns:a16="http://schemas.microsoft.com/office/drawing/2014/main" id="{95781A6B-549D-9F93-D802-13246DD464B3}"/>
                    </a:ext>
                  </a:extLst>
                </p:cNvPr>
                <p:cNvPicPr/>
                <p:nvPr/>
              </p:nvPicPr>
              <p:blipFill>
                <a:blip r:embed="rId33"/>
                <a:stretch>
                  <a:fillRect/>
                </a:stretch>
              </p:blipFill>
              <p:spPr>
                <a:xfrm>
                  <a:off x="11569257" y="6170917"/>
                  <a:ext cx="1332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A383F60B-5C3F-3645-253D-77CB0E777287}"/>
                    </a:ext>
                  </a:extLst>
                </p14:cNvPr>
                <p14:cNvContentPartPr/>
                <p14:nvPr/>
              </p14:nvContentPartPr>
              <p14:xfrm>
                <a:off x="11714697" y="6100357"/>
                <a:ext cx="78840" cy="24840"/>
              </p14:xfrm>
            </p:contentPart>
          </mc:Choice>
          <mc:Fallback xmlns="">
            <p:pic>
              <p:nvPicPr>
                <p:cNvPr id="27" name="Ink 26">
                  <a:extLst>
                    <a:ext uri="{FF2B5EF4-FFF2-40B4-BE49-F238E27FC236}">
                      <a16:creationId xmlns:a16="http://schemas.microsoft.com/office/drawing/2014/main" id="{A383F60B-5C3F-3645-253D-77CB0E777287}"/>
                    </a:ext>
                  </a:extLst>
                </p:cNvPr>
                <p:cNvPicPr/>
                <p:nvPr/>
              </p:nvPicPr>
              <p:blipFill>
                <a:blip r:embed="rId35"/>
                <a:stretch>
                  <a:fillRect/>
                </a:stretch>
              </p:blipFill>
              <p:spPr>
                <a:xfrm>
                  <a:off x="11679057" y="6064357"/>
                  <a:ext cx="1504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D6B1C3C4-45FF-287D-DC0A-E1AD2D2A60BB}"/>
                    </a:ext>
                  </a:extLst>
                </p14:cNvPr>
                <p14:cNvContentPartPr/>
                <p14:nvPr/>
              </p14:nvContentPartPr>
              <p14:xfrm>
                <a:off x="11765097" y="6024397"/>
                <a:ext cx="111600" cy="369000"/>
              </p14:xfrm>
            </p:contentPart>
          </mc:Choice>
          <mc:Fallback xmlns="">
            <p:pic>
              <p:nvPicPr>
                <p:cNvPr id="28" name="Ink 27">
                  <a:extLst>
                    <a:ext uri="{FF2B5EF4-FFF2-40B4-BE49-F238E27FC236}">
                      <a16:creationId xmlns:a16="http://schemas.microsoft.com/office/drawing/2014/main" id="{D6B1C3C4-45FF-287D-DC0A-E1AD2D2A60BB}"/>
                    </a:ext>
                  </a:extLst>
                </p:cNvPr>
                <p:cNvPicPr/>
                <p:nvPr/>
              </p:nvPicPr>
              <p:blipFill>
                <a:blip r:embed="rId37"/>
                <a:stretch>
                  <a:fillRect/>
                </a:stretch>
              </p:blipFill>
              <p:spPr>
                <a:xfrm>
                  <a:off x="11729457" y="5988397"/>
                  <a:ext cx="183240" cy="440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4" name="Ink 3">
                <a:extLst>
                  <a:ext uri="{FF2B5EF4-FFF2-40B4-BE49-F238E27FC236}">
                    <a16:creationId xmlns:a16="http://schemas.microsoft.com/office/drawing/2014/main" id="{11F1CE67-7943-7C87-4374-E7A2DD6C18FC}"/>
                  </a:ext>
                </a:extLst>
              </p14:cNvPr>
              <p14:cNvContentPartPr/>
              <p14:nvPr/>
            </p14:nvContentPartPr>
            <p14:xfrm>
              <a:off x="11816520" y="3799543"/>
              <a:ext cx="357480" cy="219600"/>
            </p14:xfrm>
          </p:contentPart>
        </mc:Choice>
        <mc:Fallback>
          <p:pic>
            <p:nvPicPr>
              <p:cNvPr id="4" name="Ink 3">
                <a:extLst>
                  <a:ext uri="{FF2B5EF4-FFF2-40B4-BE49-F238E27FC236}">
                    <a16:creationId xmlns:a16="http://schemas.microsoft.com/office/drawing/2014/main" id="{11F1CE67-7943-7C87-4374-E7A2DD6C18FC}"/>
                  </a:ext>
                </a:extLst>
              </p:cNvPr>
              <p:cNvPicPr/>
              <p:nvPr/>
            </p:nvPicPr>
            <p:blipFill>
              <a:blip r:embed="rId39"/>
              <a:stretch>
                <a:fillRect/>
              </a:stretch>
            </p:blipFill>
            <p:spPr>
              <a:xfrm>
                <a:off x="11812200" y="3795223"/>
                <a:ext cx="366120" cy="228240"/>
              </a:xfrm>
              <a:prstGeom prst="rect">
                <a:avLst/>
              </a:prstGeom>
            </p:spPr>
          </p:pic>
        </mc:Fallback>
      </mc:AlternateContent>
    </p:spTree>
    <p:extLst>
      <p:ext uri="{BB962C8B-B14F-4D97-AF65-F5344CB8AC3E}">
        <p14:creationId xmlns:p14="http://schemas.microsoft.com/office/powerpoint/2010/main" val="611631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2123-CEFF-07D6-458A-0DFE7B540D6B}"/>
              </a:ext>
            </a:extLst>
          </p:cNvPr>
          <p:cNvSpPr>
            <a:spLocks noGrp="1"/>
          </p:cNvSpPr>
          <p:nvPr>
            <p:ph type="title"/>
          </p:nvPr>
        </p:nvSpPr>
        <p:spPr/>
        <p:txBody>
          <a:bodyPr/>
          <a:lstStyle/>
          <a:p>
            <a:r>
              <a:rPr lang="en-US" b="1" dirty="0"/>
              <a:t>Step 2: Calculate the pseudo-residuals</a:t>
            </a:r>
            <a:endParaRPr lang="en-US" dirty="0"/>
          </a:p>
        </p:txBody>
      </p:sp>
      <p:sp>
        <p:nvSpPr>
          <p:cNvPr id="3" name="Content Placeholder 2">
            <a:extLst>
              <a:ext uri="{FF2B5EF4-FFF2-40B4-BE49-F238E27FC236}">
                <a16:creationId xmlns:a16="http://schemas.microsoft.com/office/drawing/2014/main" id="{B2814D46-A29C-0551-9EB1-37D2DBC7D3B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next step is to find the differences between each observed value and our initial prediction: Observed-156. Remember that in linear regression, the difference between observed values and predicted values is called residuals. </a:t>
            </a:r>
          </a:p>
          <a:p>
            <a:r>
              <a:rPr lang="en-US" dirty="0">
                <a:latin typeface="Times New Roman" panose="02020603050405020304" pitchFamily="18" charset="0"/>
                <a:cs typeface="Times New Roman" panose="02020603050405020304" pitchFamily="18" charset="0"/>
              </a:rPr>
              <a:t>To differentiate linear regression and gradient boosting, we call them pseudo-residuals.</a:t>
            </a:r>
          </a:p>
          <a:p>
            <a:r>
              <a:rPr lang="en-US" dirty="0">
                <a:latin typeface="Times New Roman" panose="02020603050405020304" pitchFamily="18" charset="0"/>
                <a:cs typeface="Times New Roman" panose="02020603050405020304" pitchFamily="18" charset="0"/>
              </a:rPr>
              <a:t>For illustration, we will put those differences in a new column:</a:t>
            </a:r>
          </a:p>
          <a:p>
            <a:endParaRPr lang="en-US" dirty="0"/>
          </a:p>
          <a:p>
            <a:endParaRPr lang="en-US" dirty="0"/>
          </a:p>
        </p:txBody>
      </p:sp>
    </p:spTree>
    <p:extLst>
      <p:ext uri="{BB962C8B-B14F-4D97-AF65-F5344CB8AC3E}">
        <p14:creationId xmlns:p14="http://schemas.microsoft.com/office/powerpoint/2010/main" val="1467380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8D20-FD31-801A-F946-A146F1F73F6B}"/>
              </a:ext>
            </a:extLst>
          </p:cNvPr>
          <p:cNvSpPr>
            <a:spLocks noGrp="1"/>
          </p:cNvSpPr>
          <p:nvPr>
            <p:ph type="title"/>
          </p:nvPr>
        </p:nvSpPr>
        <p:spPr/>
        <p:txBody>
          <a:bodyPr/>
          <a:lstStyle/>
          <a:p>
            <a:r>
              <a:rPr lang="en-US" b="1" dirty="0"/>
              <a:t>Step 2: Calculate the pseudo-residuals</a:t>
            </a:r>
            <a:endParaRPr lang="en-US" dirty="0"/>
          </a:p>
        </p:txBody>
      </p:sp>
      <p:pic>
        <p:nvPicPr>
          <p:cNvPr id="5" name="Picture 4">
            <a:extLst>
              <a:ext uri="{FF2B5EF4-FFF2-40B4-BE49-F238E27FC236}">
                <a16:creationId xmlns:a16="http://schemas.microsoft.com/office/drawing/2014/main" id="{47320B8E-8937-7201-4019-E427B44D8B0E}"/>
              </a:ext>
            </a:extLst>
          </p:cNvPr>
          <p:cNvPicPr>
            <a:picLocks noChangeAspect="1"/>
          </p:cNvPicPr>
          <p:nvPr/>
        </p:nvPicPr>
        <p:blipFill>
          <a:blip r:embed="rId2"/>
          <a:stretch>
            <a:fillRect/>
          </a:stretch>
        </p:blipFill>
        <p:spPr>
          <a:xfrm>
            <a:off x="2350008" y="1934972"/>
            <a:ext cx="7620000" cy="353377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FCC672B-26C9-06F0-79CC-C821680DF94F}"/>
                  </a:ext>
                </a:extLst>
              </p14:cNvPr>
              <p14:cNvContentPartPr/>
              <p14:nvPr/>
            </p14:nvContentPartPr>
            <p14:xfrm>
              <a:off x="8874240" y="3145783"/>
              <a:ext cx="645120" cy="56880"/>
            </p14:xfrm>
          </p:contentPart>
        </mc:Choice>
        <mc:Fallback>
          <p:pic>
            <p:nvPicPr>
              <p:cNvPr id="3" name="Ink 2">
                <a:extLst>
                  <a:ext uri="{FF2B5EF4-FFF2-40B4-BE49-F238E27FC236}">
                    <a16:creationId xmlns:a16="http://schemas.microsoft.com/office/drawing/2014/main" id="{CFCC672B-26C9-06F0-79CC-C821680DF94F}"/>
                  </a:ext>
                </a:extLst>
              </p:cNvPr>
              <p:cNvPicPr/>
              <p:nvPr/>
            </p:nvPicPr>
            <p:blipFill>
              <a:blip r:embed="rId4"/>
              <a:stretch>
                <a:fillRect/>
              </a:stretch>
            </p:blipFill>
            <p:spPr>
              <a:xfrm>
                <a:off x="8838240" y="3109783"/>
                <a:ext cx="7167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15C9E4EF-8F14-1792-B93D-C01307B003A9}"/>
                  </a:ext>
                </a:extLst>
              </p14:cNvPr>
              <p14:cNvContentPartPr/>
              <p14:nvPr/>
            </p14:nvContentPartPr>
            <p14:xfrm>
              <a:off x="7071720" y="1697863"/>
              <a:ext cx="730080" cy="625680"/>
            </p14:xfrm>
          </p:contentPart>
        </mc:Choice>
        <mc:Fallback>
          <p:pic>
            <p:nvPicPr>
              <p:cNvPr id="4" name="Ink 3">
                <a:extLst>
                  <a:ext uri="{FF2B5EF4-FFF2-40B4-BE49-F238E27FC236}">
                    <a16:creationId xmlns:a16="http://schemas.microsoft.com/office/drawing/2014/main" id="{15C9E4EF-8F14-1792-B93D-C01307B003A9}"/>
                  </a:ext>
                </a:extLst>
              </p:cNvPr>
              <p:cNvPicPr/>
              <p:nvPr/>
            </p:nvPicPr>
            <p:blipFill>
              <a:blip r:embed="rId6"/>
              <a:stretch>
                <a:fillRect/>
              </a:stretch>
            </p:blipFill>
            <p:spPr>
              <a:xfrm>
                <a:off x="7035720" y="1662223"/>
                <a:ext cx="801720" cy="697320"/>
              </a:xfrm>
              <a:prstGeom prst="rect">
                <a:avLst/>
              </a:prstGeom>
            </p:spPr>
          </p:pic>
        </mc:Fallback>
      </mc:AlternateContent>
      <p:grpSp>
        <p:nvGrpSpPr>
          <p:cNvPr id="11" name="Group 10">
            <a:extLst>
              <a:ext uri="{FF2B5EF4-FFF2-40B4-BE49-F238E27FC236}">
                <a16:creationId xmlns:a16="http://schemas.microsoft.com/office/drawing/2014/main" id="{4CA01F1F-5493-55D0-7B54-8EF94479B8F3}"/>
              </a:ext>
            </a:extLst>
          </p:cNvPr>
          <p:cNvGrpSpPr/>
          <p:nvPr/>
        </p:nvGrpSpPr>
        <p:grpSpPr>
          <a:xfrm>
            <a:off x="8426400" y="1118263"/>
            <a:ext cx="1447200" cy="1009080"/>
            <a:chOff x="8426400" y="1118263"/>
            <a:chExt cx="1447200" cy="1009080"/>
          </a:xfrm>
        </p:grpSpPr>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5D672359-A4A4-0EAF-5FC5-F84133D92C1C}"/>
                    </a:ext>
                  </a:extLst>
                </p14:cNvPr>
                <p14:cNvContentPartPr/>
                <p14:nvPr/>
              </p14:nvContentPartPr>
              <p14:xfrm>
                <a:off x="8426400" y="1451623"/>
                <a:ext cx="121680" cy="13320"/>
              </p14:xfrm>
            </p:contentPart>
          </mc:Choice>
          <mc:Fallback>
            <p:pic>
              <p:nvPicPr>
                <p:cNvPr id="6" name="Ink 5">
                  <a:extLst>
                    <a:ext uri="{FF2B5EF4-FFF2-40B4-BE49-F238E27FC236}">
                      <a16:creationId xmlns:a16="http://schemas.microsoft.com/office/drawing/2014/main" id="{5D672359-A4A4-0EAF-5FC5-F84133D92C1C}"/>
                    </a:ext>
                  </a:extLst>
                </p:cNvPr>
                <p:cNvPicPr/>
                <p:nvPr/>
              </p:nvPicPr>
              <p:blipFill>
                <a:blip r:embed="rId8"/>
                <a:stretch>
                  <a:fillRect/>
                </a:stretch>
              </p:blipFill>
              <p:spPr>
                <a:xfrm>
                  <a:off x="8390400" y="1415983"/>
                  <a:ext cx="1933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07F4C276-90FE-8B5A-797A-CC702CF7209C}"/>
                    </a:ext>
                  </a:extLst>
                </p14:cNvPr>
                <p14:cNvContentPartPr/>
                <p14:nvPr/>
              </p14:nvContentPartPr>
              <p14:xfrm>
                <a:off x="8462760" y="1473583"/>
                <a:ext cx="312840" cy="639360"/>
              </p14:xfrm>
            </p:contentPart>
          </mc:Choice>
          <mc:Fallback>
            <p:pic>
              <p:nvPicPr>
                <p:cNvPr id="7" name="Ink 6">
                  <a:extLst>
                    <a:ext uri="{FF2B5EF4-FFF2-40B4-BE49-F238E27FC236}">
                      <a16:creationId xmlns:a16="http://schemas.microsoft.com/office/drawing/2014/main" id="{07F4C276-90FE-8B5A-797A-CC702CF7209C}"/>
                    </a:ext>
                  </a:extLst>
                </p:cNvPr>
                <p:cNvPicPr/>
                <p:nvPr/>
              </p:nvPicPr>
              <p:blipFill>
                <a:blip r:embed="rId10"/>
                <a:stretch>
                  <a:fillRect/>
                </a:stretch>
              </p:blipFill>
              <p:spPr>
                <a:xfrm>
                  <a:off x="8426760" y="1437943"/>
                  <a:ext cx="384480" cy="711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37447CAE-4AE5-2B09-20DF-9D6FC31A4473}"/>
                    </a:ext>
                  </a:extLst>
                </p14:cNvPr>
                <p14:cNvContentPartPr/>
                <p14:nvPr/>
              </p14:nvContentPartPr>
              <p14:xfrm>
                <a:off x="9061440" y="1561063"/>
                <a:ext cx="255600" cy="25200"/>
              </p14:xfrm>
            </p:contentPart>
          </mc:Choice>
          <mc:Fallback>
            <p:pic>
              <p:nvPicPr>
                <p:cNvPr id="8" name="Ink 7">
                  <a:extLst>
                    <a:ext uri="{FF2B5EF4-FFF2-40B4-BE49-F238E27FC236}">
                      <a16:creationId xmlns:a16="http://schemas.microsoft.com/office/drawing/2014/main" id="{37447CAE-4AE5-2B09-20DF-9D6FC31A4473}"/>
                    </a:ext>
                  </a:extLst>
                </p:cNvPr>
                <p:cNvPicPr/>
                <p:nvPr/>
              </p:nvPicPr>
              <p:blipFill>
                <a:blip r:embed="rId12"/>
                <a:stretch>
                  <a:fillRect/>
                </a:stretch>
              </p:blipFill>
              <p:spPr>
                <a:xfrm>
                  <a:off x="9025440" y="1525063"/>
                  <a:ext cx="3272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A1EF40F3-A1C8-4A02-F070-9978C1282F7F}"/>
                    </a:ext>
                  </a:extLst>
                </p14:cNvPr>
                <p14:cNvContentPartPr/>
                <p14:nvPr/>
              </p14:nvContentPartPr>
              <p14:xfrm>
                <a:off x="9595320" y="1412383"/>
                <a:ext cx="253080" cy="714960"/>
              </p14:xfrm>
            </p:contentPart>
          </mc:Choice>
          <mc:Fallback>
            <p:pic>
              <p:nvPicPr>
                <p:cNvPr id="9" name="Ink 8">
                  <a:extLst>
                    <a:ext uri="{FF2B5EF4-FFF2-40B4-BE49-F238E27FC236}">
                      <a16:creationId xmlns:a16="http://schemas.microsoft.com/office/drawing/2014/main" id="{A1EF40F3-A1C8-4A02-F070-9978C1282F7F}"/>
                    </a:ext>
                  </a:extLst>
                </p:cNvPr>
                <p:cNvPicPr/>
                <p:nvPr/>
              </p:nvPicPr>
              <p:blipFill>
                <a:blip r:embed="rId14"/>
                <a:stretch>
                  <a:fillRect/>
                </a:stretch>
              </p:blipFill>
              <p:spPr>
                <a:xfrm>
                  <a:off x="9559680" y="1376743"/>
                  <a:ext cx="324720" cy="786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F61E46C7-12BD-4DE2-DBE1-F80DCA5DD854}"/>
                    </a:ext>
                  </a:extLst>
                </p14:cNvPr>
                <p14:cNvContentPartPr/>
                <p14:nvPr/>
              </p14:nvContentPartPr>
              <p14:xfrm>
                <a:off x="9598200" y="1118263"/>
                <a:ext cx="275400" cy="138240"/>
              </p14:xfrm>
            </p:contentPart>
          </mc:Choice>
          <mc:Fallback>
            <p:pic>
              <p:nvPicPr>
                <p:cNvPr id="10" name="Ink 9">
                  <a:extLst>
                    <a:ext uri="{FF2B5EF4-FFF2-40B4-BE49-F238E27FC236}">
                      <a16:creationId xmlns:a16="http://schemas.microsoft.com/office/drawing/2014/main" id="{F61E46C7-12BD-4DE2-DBE1-F80DCA5DD854}"/>
                    </a:ext>
                  </a:extLst>
                </p:cNvPr>
                <p:cNvPicPr/>
                <p:nvPr/>
              </p:nvPicPr>
              <p:blipFill>
                <a:blip r:embed="rId16"/>
                <a:stretch>
                  <a:fillRect/>
                </a:stretch>
              </p:blipFill>
              <p:spPr>
                <a:xfrm>
                  <a:off x="9562560" y="1082263"/>
                  <a:ext cx="347040" cy="20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79196A72-3616-EDAB-05A8-6E0F3D92D5C7}"/>
                  </a:ext>
                </a:extLst>
              </p14:cNvPr>
              <p14:cNvContentPartPr/>
              <p14:nvPr/>
            </p14:nvContentPartPr>
            <p14:xfrm>
              <a:off x="6486360" y="2805943"/>
              <a:ext cx="848880" cy="599400"/>
            </p14:xfrm>
          </p:contentPart>
        </mc:Choice>
        <mc:Fallback>
          <p:pic>
            <p:nvPicPr>
              <p:cNvPr id="12" name="Ink 11">
                <a:extLst>
                  <a:ext uri="{FF2B5EF4-FFF2-40B4-BE49-F238E27FC236}">
                    <a16:creationId xmlns:a16="http://schemas.microsoft.com/office/drawing/2014/main" id="{79196A72-3616-EDAB-05A8-6E0F3D92D5C7}"/>
                  </a:ext>
                </a:extLst>
              </p:cNvPr>
              <p:cNvPicPr/>
              <p:nvPr/>
            </p:nvPicPr>
            <p:blipFill>
              <a:blip r:embed="rId18"/>
              <a:stretch>
                <a:fillRect/>
              </a:stretch>
            </p:blipFill>
            <p:spPr>
              <a:xfrm>
                <a:off x="6450720" y="2770303"/>
                <a:ext cx="920520" cy="671040"/>
              </a:xfrm>
              <a:prstGeom prst="rect">
                <a:avLst/>
              </a:prstGeom>
            </p:spPr>
          </p:pic>
        </mc:Fallback>
      </mc:AlternateContent>
      <p:grpSp>
        <p:nvGrpSpPr>
          <p:cNvPr id="28" name="Group 27">
            <a:extLst>
              <a:ext uri="{FF2B5EF4-FFF2-40B4-BE49-F238E27FC236}">
                <a16:creationId xmlns:a16="http://schemas.microsoft.com/office/drawing/2014/main" id="{64F9FCB0-672A-4BF9-9F6D-422CEE92CE7F}"/>
              </a:ext>
            </a:extLst>
          </p:cNvPr>
          <p:cNvGrpSpPr/>
          <p:nvPr/>
        </p:nvGrpSpPr>
        <p:grpSpPr>
          <a:xfrm>
            <a:off x="9343680" y="1858783"/>
            <a:ext cx="2662920" cy="476640"/>
            <a:chOff x="9343680" y="1858783"/>
            <a:chExt cx="2662920" cy="476640"/>
          </a:xfrm>
        </p:grpSpPr>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19F349BB-F746-A383-1C38-F8E102F3946A}"/>
                    </a:ext>
                  </a:extLst>
                </p14:cNvPr>
                <p14:cNvContentPartPr/>
                <p14:nvPr/>
              </p14:nvContentPartPr>
              <p14:xfrm>
                <a:off x="9378960" y="2161543"/>
                <a:ext cx="173880" cy="19800"/>
              </p14:xfrm>
            </p:contentPart>
          </mc:Choice>
          <mc:Fallback>
            <p:pic>
              <p:nvPicPr>
                <p:cNvPr id="13" name="Ink 12">
                  <a:extLst>
                    <a:ext uri="{FF2B5EF4-FFF2-40B4-BE49-F238E27FC236}">
                      <a16:creationId xmlns:a16="http://schemas.microsoft.com/office/drawing/2014/main" id="{19F349BB-F746-A383-1C38-F8E102F3946A}"/>
                    </a:ext>
                  </a:extLst>
                </p:cNvPr>
                <p:cNvPicPr/>
                <p:nvPr/>
              </p:nvPicPr>
              <p:blipFill>
                <a:blip r:embed="rId20"/>
                <a:stretch>
                  <a:fillRect/>
                </a:stretch>
              </p:blipFill>
              <p:spPr>
                <a:xfrm>
                  <a:off x="9343320" y="2125543"/>
                  <a:ext cx="2455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D4666D07-6A4B-00A8-08B2-EB3F1BD61FAC}"/>
                    </a:ext>
                  </a:extLst>
                </p14:cNvPr>
                <p14:cNvContentPartPr/>
                <p14:nvPr/>
              </p14:nvContentPartPr>
              <p14:xfrm>
                <a:off x="9343680" y="2309503"/>
                <a:ext cx="147240" cy="25920"/>
              </p14:xfrm>
            </p:contentPart>
          </mc:Choice>
          <mc:Fallback>
            <p:pic>
              <p:nvPicPr>
                <p:cNvPr id="14" name="Ink 13">
                  <a:extLst>
                    <a:ext uri="{FF2B5EF4-FFF2-40B4-BE49-F238E27FC236}">
                      <a16:creationId xmlns:a16="http://schemas.microsoft.com/office/drawing/2014/main" id="{D4666D07-6A4B-00A8-08B2-EB3F1BD61FAC}"/>
                    </a:ext>
                  </a:extLst>
                </p:cNvPr>
                <p:cNvPicPr/>
                <p:nvPr/>
              </p:nvPicPr>
              <p:blipFill>
                <a:blip r:embed="rId22"/>
                <a:stretch>
                  <a:fillRect/>
                </a:stretch>
              </p:blipFill>
              <p:spPr>
                <a:xfrm>
                  <a:off x="9308040" y="2273503"/>
                  <a:ext cx="2188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28D7D383-25F3-79D4-20A2-A7F9402D76BD}"/>
                    </a:ext>
                  </a:extLst>
                </p14:cNvPr>
                <p14:cNvContentPartPr/>
                <p14:nvPr/>
              </p14:nvContentPartPr>
              <p14:xfrm>
                <a:off x="9824640" y="2023663"/>
                <a:ext cx="36720" cy="272520"/>
              </p14:xfrm>
            </p:contentPart>
          </mc:Choice>
          <mc:Fallback>
            <p:pic>
              <p:nvPicPr>
                <p:cNvPr id="15" name="Ink 14">
                  <a:extLst>
                    <a:ext uri="{FF2B5EF4-FFF2-40B4-BE49-F238E27FC236}">
                      <a16:creationId xmlns:a16="http://schemas.microsoft.com/office/drawing/2014/main" id="{28D7D383-25F3-79D4-20A2-A7F9402D76BD}"/>
                    </a:ext>
                  </a:extLst>
                </p:cNvPr>
                <p:cNvPicPr/>
                <p:nvPr/>
              </p:nvPicPr>
              <p:blipFill>
                <a:blip r:embed="rId24"/>
                <a:stretch>
                  <a:fillRect/>
                </a:stretch>
              </p:blipFill>
              <p:spPr>
                <a:xfrm>
                  <a:off x="9789000" y="1988023"/>
                  <a:ext cx="10836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A3AD12CD-8C96-C5FD-F95F-D76DC429D9D0}"/>
                    </a:ext>
                  </a:extLst>
                </p14:cNvPr>
                <p14:cNvContentPartPr/>
                <p14:nvPr/>
              </p14:nvContentPartPr>
              <p14:xfrm>
                <a:off x="9982320" y="2056783"/>
                <a:ext cx="252000" cy="174960"/>
              </p14:xfrm>
            </p:contentPart>
          </mc:Choice>
          <mc:Fallback>
            <p:pic>
              <p:nvPicPr>
                <p:cNvPr id="16" name="Ink 15">
                  <a:extLst>
                    <a:ext uri="{FF2B5EF4-FFF2-40B4-BE49-F238E27FC236}">
                      <a16:creationId xmlns:a16="http://schemas.microsoft.com/office/drawing/2014/main" id="{A3AD12CD-8C96-C5FD-F95F-D76DC429D9D0}"/>
                    </a:ext>
                  </a:extLst>
                </p:cNvPr>
                <p:cNvPicPr/>
                <p:nvPr/>
              </p:nvPicPr>
              <p:blipFill>
                <a:blip r:embed="rId26"/>
                <a:stretch>
                  <a:fillRect/>
                </a:stretch>
              </p:blipFill>
              <p:spPr>
                <a:xfrm>
                  <a:off x="9946680" y="2020783"/>
                  <a:ext cx="3236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E6C5998C-6557-328C-C76D-B25940832641}"/>
                    </a:ext>
                  </a:extLst>
                </p14:cNvPr>
                <p14:cNvContentPartPr/>
                <p14:nvPr/>
              </p14:nvContentPartPr>
              <p14:xfrm>
                <a:off x="10289040" y="2044903"/>
                <a:ext cx="141480" cy="185040"/>
              </p14:xfrm>
            </p:contentPart>
          </mc:Choice>
          <mc:Fallback>
            <p:pic>
              <p:nvPicPr>
                <p:cNvPr id="17" name="Ink 16">
                  <a:extLst>
                    <a:ext uri="{FF2B5EF4-FFF2-40B4-BE49-F238E27FC236}">
                      <a16:creationId xmlns:a16="http://schemas.microsoft.com/office/drawing/2014/main" id="{E6C5998C-6557-328C-C76D-B25940832641}"/>
                    </a:ext>
                  </a:extLst>
                </p:cNvPr>
                <p:cNvPicPr/>
                <p:nvPr/>
              </p:nvPicPr>
              <p:blipFill>
                <a:blip r:embed="rId28"/>
                <a:stretch>
                  <a:fillRect/>
                </a:stretch>
              </p:blipFill>
              <p:spPr>
                <a:xfrm>
                  <a:off x="10253400" y="2008903"/>
                  <a:ext cx="21312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DFB4A970-AB0E-1FBC-290A-756680C0EDDE}"/>
                    </a:ext>
                  </a:extLst>
                </p14:cNvPr>
                <p14:cNvContentPartPr/>
                <p14:nvPr/>
              </p14:nvContentPartPr>
              <p14:xfrm>
                <a:off x="10600080" y="2119423"/>
                <a:ext cx="33840" cy="33480"/>
              </p14:xfrm>
            </p:contentPart>
          </mc:Choice>
          <mc:Fallback>
            <p:pic>
              <p:nvPicPr>
                <p:cNvPr id="18" name="Ink 17">
                  <a:extLst>
                    <a:ext uri="{FF2B5EF4-FFF2-40B4-BE49-F238E27FC236}">
                      <a16:creationId xmlns:a16="http://schemas.microsoft.com/office/drawing/2014/main" id="{DFB4A970-AB0E-1FBC-290A-756680C0EDDE}"/>
                    </a:ext>
                  </a:extLst>
                </p:cNvPr>
                <p:cNvPicPr/>
                <p:nvPr/>
              </p:nvPicPr>
              <p:blipFill>
                <a:blip r:embed="rId30"/>
                <a:stretch>
                  <a:fillRect/>
                </a:stretch>
              </p:blipFill>
              <p:spPr>
                <a:xfrm>
                  <a:off x="10564080" y="2083423"/>
                  <a:ext cx="1054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8CA08E04-0A5E-D978-3F25-05BFDA20167A}"/>
                    </a:ext>
                  </a:extLst>
                </p14:cNvPr>
                <p14:cNvContentPartPr/>
                <p14:nvPr/>
              </p14:nvContentPartPr>
              <p14:xfrm>
                <a:off x="10734720" y="1973263"/>
                <a:ext cx="201240" cy="236520"/>
              </p14:xfrm>
            </p:contentPart>
          </mc:Choice>
          <mc:Fallback>
            <p:pic>
              <p:nvPicPr>
                <p:cNvPr id="19" name="Ink 18">
                  <a:extLst>
                    <a:ext uri="{FF2B5EF4-FFF2-40B4-BE49-F238E27FC236}">
                      <a16:creationId xmlns:a16="http://schemas.microsoft.com/office/drawing/2014/main" id="{8CA08E04-0A5E-D978-3F25-05BFDA20167A}"/>
                    </a:ext>
                  </a:extLst>
                </p:cNvPr>
                <p:cNvPicPr/>
                <p:nvPr/>
              </p:nvPicPr>
              <p:blipFill>
                <a:blip r:embed="rId32"/>
                <a:stretch>
                  <a:fillRect/>
                </a:stretch>
              </p:blipFill>
              <p:spPr>
                <a:xfrm>
                  <a:off x="10699080" y="1937263"/>
                  <a:ext cx="27288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Ink 19">
                  <a:extLst>
                    <a:ext uri="{FF2B5EF4-FFF2-40B4-BE49-F238E27FC236}">
                      <a16:creationId xmlns:a16="http://schemas.microsoft.com/office/drawing/2014/main" id="{18C7415C-2888-0B05-3B90-32D6CE26B01A}"/>
                    </a:ext>
                  </a:extLst>
                </p14:cNvPr>
                <p14:cNvContentPartPr/>
                <p14:nvPr/>
              </p14:nvContentPartPr>
              <p14:xfrm>
                <a:off x="11040360" y="1986223"/>
                <a:ext cx="95040" cy="190080"/>
              </p14:xfrm>
            </p:contentPart>
          </mc:Choice>
          <mc:Fallback>
            <p:pic>
              <p:nvPicPr>
                <p:cNvPr id="20" name="Ink 19">
                  <a:extLst>
                    <a:ext uri="{FF2B5EF4-FFF2-40B4-BE49-F238E27FC236}">
                      <a16:creationId xmlns:a16="http://schemas.microsoft.com/office/drawing/2014/main" id="{18C7415C-2888-0B05-3B90-32D6CE26B01A}"/>
                    </a:ext>
                  </a:extLst>
                </p:cNvPr>
                <p:cNvPicPr/>
                <p:nvPr/>
              </p:nvPicPr>
              <p:blipFill>
                <a:blip r:embed="rId34"/>
                <a:stretch>
                  <a:fillRect/>
                </a:stretch>
              </p:blipFill>
              <p:spPr>
                <a:xfrm>
                  <a:off x="11004720" y="1950223"/>
                  <a:ext cx="1666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Ink 20">
                  <a:extLst>
                    <a:ext uri="{FF2B5EF4-FFF2-40B4-BE49-F238E27FC236}">
                      <a16:creationId xmlns:a16="http://schemas.microsoft.com/office/drawing/2014/main" id="{7D36F540-76FB-08D4-3E85-590882903263}"/>
                    </a:ext>
                  </a:extLst>
                </p14:cNvPr>
                <p14:cNvContentPartPr/>
                <p14:nvPr/>
              </p14:nvContentPartPr>
              <p14:xfrm>
                <a:off x="11091120" y="1929343"/>
                <a:ext cx="148320" cy="8280"/>
              </p14:xfrm>
            </p:contentPart>
          </mc:Choice>
          <mc:Fallback>
            <p:pic>
              <p:nvPicPr>
                <p:cNvPr id="21" name="Ink 20">
                  <a:extLst>
                    <a:ext uri="{FF2B5EF4-FFF2-40B4-BE49-F238E27FC236}">
                      <a16:creationId xmlns:a16="http://schemas.microsoft.com/office/drawing/2014/main" id="{7D36F540-76FB-08D4-3E85-590882903263}"/>
                    </a:ext>
                  </a:extLst>
                </p:cNvPr>
                <p:cNvPicPr/>
                <p:nvPr/>
              </p:nvPicPr>
              <p:blipFill>
                <a:blip r:embed="rId36"/>
                <a:stretch>
                  <a:fillRect/>
                </a:stretch>
              </p:blipFill>
              <p:spPr>
                <a:xfrm>
                  <a:off x="11055480" y="1893343"/>
                  <a:ext cx="2199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2" name="Ink 21">
                  <a:extLst>
                    <a:ext uri="{FF2B5EF4-FFF2-40B4-BE49-F238E27FC236}">
                      <a16:creationId xmlns:a16="http://schemas.microsoft.com/office/drawing/2014/main" id="{6853A50A-1F40-47DA-798B-BA272E2F20F7}"/>
                    </a:ext>
                  </a:extLst>
                </p14:cNvPr>
                <p14:cNvContentPartPr/>
                <p14:nvPr/>
              </p14:nvContentPartPr>
              <p14:xfrm>
                <a:off x="11232960" y="2047783"/>
                <a:ext cx="142560" cy="40680"/>
              </p14:xfrm>
            </p:contentPart>
          </mc:Choice>
          <mc:Fallback>
            <p:pic>
              <p:nvPicPr>
                <p:cNvPr id="22" name="Ink 21">
                  <a:extLst>
                    <a:ext uri="{FF2B5EF4-FFF2-40B4-BE49-F238E27FC236}">
                      <a16:creationId xmlns:a16="http://schemas.microsoft.com/office/drawing/2014/main" id="{6853A50A-1F40-47DA-798B-BA272E2F20F7}"/>
                    </a:ext>
                  </a:extLst>
                </p:cNvPr>
                <p:cNvPicPr/>
                <p:nvPr/>
              </p:nvPicPr>
              <p:blipFill>
                <a:blip r:embed="rId38"/>
                <a:stretch>
                  <a:fillRect/>
                </a:stretch>
              </p:blipFill>
              <p:spPr>
                <a:xfrm>
                  <a:off x="11196960" y="2011783"/>
                  <a:ext cx="2142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 name="Ink 22">
                  <a:extLst>
                    <a:ext uri="{FF2B5EF4-FFF2-40B4-BE49-F238E27FC236}">
                      <a16:creationId xmlns:a16="http://schemas.microsoft.com/office/drawing/2014/main" id="{85B4D3CE-C741-A21A-8234-8A73B03C9468}"/>
                    </a:ext>
                  </a:extLst>
                </p14:cNvPr>
                <p14:cNvContentPartPr/>
                <p14:nvPr/>
              </p14:nvContentPartPr>
              <p14:xfrm>
                <a:off x="11506560" y="1904143"/>
                <a:ext cx="50400" cy="264600"/>
              </p14:xfrm>
            </p:contentPart>
          </mc:Choice>
          <mc:Fallback>
            <p:pic>
              <p:nvPicPr>
                <p:cNvPr id="23" name="Ink 22">
                  <a:extLst>
                    <a:ext uri="{FF2B5EF4-FFF2-40B4-BE49-F238E27FC236}">
                      <a16:creationId xmlns:a16="http://schemas.microsoft.com/office/drawing/2014/main" id="{85B4D3CE-C741-A21A-8234-8A73B03C9468}"/>
                    </a:ext>
                  </a:extLst>
                </p:cNvPr>
                <p:cNvPicPr/>
                <p:nvPr/>
              </p:nvPicPr>
              <p:blipFill>
                <a:blip r:embed="rId40"/>
                <a:stretch>
                  <a:fillRect/>
                </a:stretch>
              </p:blipFill>
              <p:spPr>
                <a:xfrm>
                  <a:off x="11470920" y="1868503"/>
                  <a:ext cx="12204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4" name="Ink 23">
                  <a:extLst>
                    <a:ext uri="{FF2B5EF4-FFF2-40B4-BE49-F238E27FC236}">
                      <a16:creationId xmlns:a16="http://schemas.microsoft.com/office/drawing/2014/main" id="{2CE48E63-00F6-ABAA-3BB8-F4A581900531}"/>
                    </a:ext>
                  </a:extLst>
                </p14:cNvPr>
                <p14:cNvContentPartPr/>
                <p14:nvPr/>
              </p14:nvContentPartPr>
              <p14:xfrm>
                <a:off x="11645520" y="1987303"/>
                <a:ext cx="127440" cy="190440"/>
              </p14:xfrm>
            </p:contentPart>
          </mc:Choice>
          <mc:Fallback>
            <p:pic>
              <p:nvPicPr>
                <p:cNvPr id="24" name="Ink 23">
                  <a:extLst>
                    <a:ext uri="{FF2B5EF4-FFF2-40B4-BE49-F238E27FC236}">
                      <a16:creationId xmlns:a16="http://schemas.microsoft.com/office/drawing/2014/main" id="{2CE48E63-00F6-ABAA-3BB8-F4A581900531}"/>
                    </a:ext>
                  </a:extLst>
                </p:cNvPr>
                <p:cNvPicPr/>
                <p:nvPr/>
              </p:nvPicPr>
              <p:blipFill>
                <a:blip r:embed="rId42"/>
                <a:stretch>
                  <a:fillRect/>
                </a:stretch>
              </p:blipFill>
              <p:spPr>
                <a:xfrm>
                  <a:off x="11609520" y="1951663"/>
                  <a:ext cx="1990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5" name="Ink 24">
                  <a:extLst>
                    <a:ext uri="{FF2B5EF4-FFF2-40B4-BE49-F238E27FC236}">
                      <a16:creationId xmlns:a16="http://schemas.microsoft.com/office/drawing/2014/main" id="{36F995F5-CB81-FE1A-DE1C-FE0BC6D3ADEE}"/>
                    </a:ext>
                  </a:extLst>
                </p14:cNvPr>
                <p14:cNvContentPartPr/>
                <p14:nvPr/>
              </p14:nvContentPartPr>
              <p14:xfrm>
                <a:off x="11656320" y="1899103"/>
                <a:ext cx="173520" cy="50400"/>
              </p14:xfrm>
            </p:contentPart>
          </mc:Choice>
          <mc:Fallback>
            <p:pic>
              <p:nvPicPr>
                <p:cNvPr id="25" name="Ink 24">
                  <a:extLst>
                    <a:ext uri="{FF2B5EF4-FFF2-40B4-BE49-F238E27FC236}">
                      <a16:creationId xmlns:a16="http://schemas.microsoft.com/office/drawing/2014/main" id="{36F995F5-CB81-FE1A-DE1C-FE0BC6D3ADEE}"/>
                    </a:ext>
                  </a:extLst>
                </p:cNvPr>
                <p:cNvPicPr/>
                <p:nvPr/>
              </p:nvPicPr>
              <p:blipFill>
                <a:blip r:embed="rId44"/>
                <a:stretch>
                  <a:fillRect/>
                </a:stretch>
              </p:blipFill>
              <p:spPr>
                <a:xfrm>
                  <a:off x="11620680" y="1863463"/>
                  <a:ext cx="2451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6" name="Ink 25">
                  <a:extLst>
                    <a:ext uri="{FF2B5EF4-FFF2-40B4-BE49-F238E27FC236}">
                      <a16:creationId xmlns:a16="http://schemas.microsoft.com/office/drawing/2014/main" id="{D3DA2AF1-4A2F-A5F6-1C12-E6F144AD709A}"/>
                    </a:ext>
                  </a:extLst>
                </p14:cNvPr>
                <p14:cNvContentPartPr/>
                <p14:nvPr/>
              </p14:nvContentPartPr>
              <p14:xfrm>
                <a:off x="11892480" y="1858783"/>
                <a:ext cx="114120" cy="306360"/>
              </p14:xfrm>
            </p:contentPart>
          </mc:Choice>
          <mc:Fallback>
            <p:pic>
              <p:nvPicPr>
                <p:cNvPr id="26" name="Ink 25">
                  <a:extLst>
                    <a:ext uri="{FF2B5EF4-FFF2-40B4-BE49-F238E27FC236}">
                      <a16:creationId xmlns:a16="http://schemas.microsoft.com/office/drawing/2014/main" id="{D3DA2AF1-4A2F-A5F6-1C12-E6F144AD709A}"/>
                    </a:ext>
                  </a:extLst>
                </p:cNvPr>
                <p:cNvPicPr/>
                <p:nvPr/>
              </p:nvPicPr>
              <p:blipFill>
                <a:blip r:embed="rId46"/>
                <a:stretch>
                  <a:fillRect/>
                </a:stretch>
              </p:blipFill>
              <p:spPr>
                <a:xfrm>
                  <a:off x="11856840" y="1822783"/>
                  <a:ext cx="185760" cy="37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0C05A55C-C96E-0003-F1B8-C801895B925D}"/>
                  </a:ext>
                </a:extLst>
              </p14:cNvPr>
              <p14:cNvContentPartPr/>
              <p14:nvPr/>
            </p14:nvContentPartPr>
            <p14:xfrm>
              <a:off x="8061000" y="3290143"/>
              <a:ext cx="910080" cy="48600"/>
            </p14:xfrm>
          </p:contentPart>
        </mc:Choice>
        <mc:Fallback>
          <p:pic>
            <p:nvPicPr>
              <p:cNvPr id="29" name="Ink 28">
                <a:extLst>
                  <a:ext uri="{FF2B5EF4-FFF2-40B4-BE49-F238E27FC236}">
                    <a16:creationId xmlns:a16="http://schemas.microsoft.com/office/drawing/2014/main" id="{0C05A55C-C96E-0003-F1B8-C801895B925D}"/>
                  </a:ext>
                </a:extLst>
              </p:cNvPr>
              <p:cNvPicPr/>
              <p:nvPr/>
            </p:nvPicPr>
            <p:blipFill>
              <a:blip r:embed="rId48"/>
              <a:stretch>
                <a:fillRect/>
              </a:stretch>
            </p:blipFill>
            <p:spPr>
              <a:xfrm>
                <a:off x="8025000" y="3254503"/>
                <a:ext cx="9817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5046A2E5-C547-6749-FA3F-F2624637498B}"/>
                  </a:ext>
                </a:extLst>
              </p14:cNvPr>
              <p14:cNvContentPartPr/>
              <p14:nvPr/>
            </p14:nvContentPartPr>
            <p14:xfrm>
              <a:off x="8041920" y="3996823"/>
              <a:ext cx="849240" cy="50400"/>
            </p14:xfrm>
          </p:contentPart>
        </mc:Choice>
        <mc:Fallback>
          <p:pic>
            <p:nvPicPr>
              <p:cNvPr id="30" name="Ink 29">
                <a:extLst>
                  <a:ext uri="{FF2B5EF4-FFF2-40B4-BE49-F238E27FC236}">
                    <a16:creationId xmlns:a16="http://schemas.microsoft.com/office/drawing/2014/main" id="{5046A2E5-C547-6749-FA3F-F2624637498B}"/>
                  </a:ext>
                </a:extLst>
              </p:cNvPr>
              <p:cNvPicPr/>
              <p:nvPr/>
            </p:nvPicPr>
            <p:blipFill>
              <a:blip r:embed="rId50"/>
              <a:stretch>
                <a:fillRect/>
              </a:stretch>
            </p:blipFill>
            <p:spPr>
              <a:xfrm>
                <a:off x="8005920" y="3960823"/>
                <a:ext cx="9208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93A10842-0C7A-9A0E-1DBA-7E289312E3A3}"/>
                  </a:ext>
                </a:extLst>
              </p14:cNvPr>
              <p14:cNvContentPartPr/>
              <p14:nvPr/>
            </p14:nvContentPartPr>
            <p14:xfrm>
              <a:off x="8212200" y="4554823"/>
              <a:ext cx="718200" cy="47520"/>
            </p14:xfrm>
          </p:contentPart>
        </mc:Choice>
        <mc:Fallback>
          <p:pic>
            <p:nvPicPr>
              <p:cNvPr id="31" name="Ink 30">
                <a:extLst>
                  <a:ext uri="{FF2B5EF4-FFF2-40B4-BE49-F238E27FC236}">
                    <a16:creationId xmlns:a16="http://schemas.microsoft.com/office/drawing/2014/main" id="{93A10842-0C7A-9A0E-1DBA-7E289312E3A3}"/>
                  </a:ext>
                </a:extLst>
              </p:cNvPr>
              <p:cNvPicPr/>
              <p:nvPr/>
            </p:nvPicPr>
            <p:blipFill>
              <a:blip r:embed="rId52"/>
              <a:stretch>
                <a:fillRect/>
              </a:stretch>
            </p:blipFill>
            <p:spPr>
              <a:xfrm>
                <a:off x="8176560" y="4518823"/>
                <a:ext cx="7898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FA622A1E-B313-EB7D-7920-8F49391F15C9}"/>
                  </a:ext>
                </a:extLst>
              </p14:cNvPr>
              <p14:cNvContentPartPr/>
              <p14:nvPr/>
            </p14:nvContentPartPr>
            <p14:xfrm>
              <a:off x="8206440" y="5030743"/>
              <a:ext cx="759600" cy="106920"/>
            </p14:xfrm>
          </p:contentPart>
        </mc:Choice>
        <mc:Fallback>
          <p:pic>
            <p:nvPicPr>
              <p:cNvPr id="32" name="Ink 31">
                <a:extLst>
                  <a:ext uri="{FF2B5EF4-FFF2-40B4-BE49-F238E27FC236}">
                    <a16:creationId xmlns:a16="http://schemas.microsoft.com/office/drawing/2014/main" id="{FA622A1E-B313-EB7D-7920-8F49391F15C9}"/>
                  </a:ext>
                </a:extLst>
              </p:cNvPr>
              <p:cNvPicPr/>
              <p:nvPr/>
            </p:nvPicPr>
            <p:blipFill>
              <a:blip r:embed="rId54"/>
              <a:stretch>
                <a:fillRect/>
              </a:stretch>
            </p:blipFill>
            <p:spPr>
              <a:xfrm>
                <a:off x="8170800" y="4994743"/>
                <a:ext cx="831240" cy="178560"/>
              </a:xfrm>
              <a:prstGeom prst="rect">
                <a:avLst/>
              </a:prstGeom>
            </p:spPr>
          </p:pic>
        </mc:Fallback>
      </mc:AlternateContent>
    </p:spTree>
    <p:extLst>
      <p:ext uri="{BB962C8B-B14F-4D97-AF65-F5344CB8AC3E}">
        <p14:creationId xmlns:p14="http://schemas.microsoft.com/office/powerpoint/2010/main" val="1442261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9AB6-B0ED-7C1F-997C-B7E343B95C98}"/>
              </a:ext>
            </a:extLst>
          </p:cNvPr>
          <p:cNvSpPr>
            <a:spLocks noGrp="1"/>
          </p:cNvSpPr>
          <p:nvPr>
            <p:ph type="title"/>
          </p:nvPr>
        </p:nvSpPr>
        <p:spPr/>
        <p:txBody>
          <a:bodyPr/>
          <a:lstStyle/>
          <a:p>
            <a:r>
              <a:rPr lang="en-US" b="1" dirty="0"/>
              <a:t>Step 3: Build a weak learner</a:t>
            </a:r>
            <a:endParaRPr lang="en-US" dirty="0"/>
          </a:p>
        </p:txBody>
      </p:sp>
      <p:sp>
        <p:nvSpPr>
          <p:cNvPr id="3" name="Content Placeholder 2">
            <a:extLst>
              <a:ext uri="{FF2B5EF4-FFF2-40B4-BE49-F238E27FC236}">
                <a16:creationId xmlns:a16="http://schemas.microsoft.com/office/drawing/2014/main" id="{A94E797D-9D01-746F-F602-86A608DAF767}"/>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Next, we will build a decision tree (weak learner) that predicts the residuals using the three features we have (age, category, purchase weight). For this problem, we will limit the decision tree to just four leaves (terminal nodes), but in practice, people usually choose leaves between 8 and 32.</a:t>
            </a:r>
          </a:p>
          <a:p>
            <a:endParaRPr lang="en-US" dirty="0"/>
          </a:p>
        </p:txBody>
      </p:sp>
    </p:spTree>
    <p:extLst>
      <p:ext uri="{BB962C8B-B14F-4D97-AF65-F5344CB8AC3E}">
        <p14:creationId xmlns:p14="http://schemas.microsoft.com/office/powerpoint/2010/main" val="536737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E287C0-A188-97FE-5A39-518DB36B5504}"/>
              </a:ext>
            </a:extLst>
          </p:cNvPr>
          <p:cNvPicPr>
            <a:picLocks noChangeAspect="1"/>
          </p:cNvPicPr>
          <p:nvPr/>
        </p:nvPicPr>
        <p:blipFill>
          <a:blip r:embed="rId2"/>
          <a:stretch>
            <a:fillRect/>
          </a:stretch>
        </p:blipFill>
        <p:spPr>
          <a:xfrm>
            <a:off x="2263171" y="186538"/>
            <a:ext cx="6853397" cy="629655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F7D277B-F2C5-F182-D0DE-8C3D41724B5F}"/>
                  </a:ext>
                </a:extLst>
              </p14:cNvPr>
              <p14:cNvContentPartPr/>
              <p14:nvPr/>
            </p14:nvContentPartPr>
            <p14:xfrm>
              <a:off x="4004640" y="240408"/>
              <a:ext cx="3135240" cy="676080"/>
            </p14:xfrm>
          </p:contentPart>
        </mc:Choice>
        <mc:Fallback xmlns="">
          <p:pic>
            <p:nvPicPr>
              <p:cNvPr id="6" name="Ink 5">
                <a:extLst>
                  <a:ext uri="{FF2B5EF4-FFF2-40B4-BE49-F238E27FC236}">
                    <a16:creationId xmlns:a16="http://schemas.microsoft.com/office/drawing/2014/main" id="{7F7D277B-F2C5-F182-D0DE-8C3D41724B5F}"/>
                  </a:ext>
                </a:extLst>
              </p:cNvPr>
              <p:cNvPicPr/>
              <p:nvPr/>
            </p:nvPicPr>
            <p:blipFill>
              <a:blip r:embed="rId4"/>
              <a:stretch>
                <a:fillRect/>
              </a:stretch>
            </p:blipFill>
            <p:spPr>
              <a:xfrm>
                <a:off x="3969000" y="204768"/>
                <a:ext cx="3206880" cy="74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6BEB3C0-5487-9BBE-0F46-2A8064C7B336}"/>
                  </a:ext>
                </a:extLst>
              </p14:cNvPr>
              <p14:cNvContentPartPr/>
              <p14:nvPr/>
            </p14:nvContentPartPr>
            <p14:xfrm>
              <a:off x="2933640" y="4118688"/>
              <a:ext cx="1236240" cy="646920"/>
            </p14:xfrm>
          </p:contentPart>
        </mc:Choice>
        <mc:Fallback xmlns="">
          <p:pic>
            <p:nvPicPr>
              <p:cNvPr id="7" name="Ink 6">
                <a:extLst>
                  <a:ext uri="{FF2B5EF4-FFF2-40B4-BE49-F238E27FC236}">
                    <a16:creationId xmlns:a16="http://schemas.microsoft.com/office/drawing/2014/main" id="{D6BEB3C0-5487-9BBE-0F46-2A8064C7B336}"/>
                  </a:ext>
                </a:extLst>
              </p:cNvPr>
              <p:cNvPicPr/>
              <p:nvPr/>
            </p:nvPicPr>
            <p:blipFill>
              <a:blip r:embed="rId6"/>
              <a:stretch>
                <a:fillRect/>
              </a:stretch>
            </p:blipFill>
            <p:spPr>
              <a:xfrm>
                <a:off x="2897640" y="4082688"/>
                <a:ext cx="1307880" cy="71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D01C5D9-6B2F-5832-B5CA-FF0D55014F12}"/>
                  </a:ext>
                </a:extLst>
              </p14:cNvPr>
              <p14:cNvContentPartPr/>
              <p14:nvPr/>
            </p14:nvContentPartPr>
            <p14:xfrm>
              <a:off x="2951280" y="5285448"/>
              <a:ext cx="1362960" cy="582120"/>
            </p14:xfrm>
          </p:contentPart>
        </mc:Choice>
        <mc:Fallback xmlns="">
          <p:pic>
            <p:nvPicPr>
              <p:cNvPr id="8" name="Ink 7">
                <a:extLst>
                  <a:ext uri="{FF2B5EF4-FFF2-40B4-BE49-F238E27FC236}">
                    <a16:creationId xmlns:a16="http://schemas.microsoft.com/office/drawing/2014/main" id="{2D01C5D9-6B2F-5832-B5CA-FF0D55014F12}"/>
                  </a:ext>
                </a:extLst>
              </p:cNvPr>
              <p:cNvPicPr/>
              <p:nvPr/>
            </p:nvPicPr>
            <p:blipFill>
              <a:blip r:embed="rId8"/>
              <a:stretch>
                <a:fillRect/>
              </a:stretch>
            </p:blipFill>
            <p:spPr>
              <a:xfrm>
                <a:off x="2915280" y="5249448"/>
                <a:ext cx="143460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3E11255-2267-91F4-53B5-C6EA65BDF5C2}"/>
                  </a:ext>
                </a:extLst>
              </p14:cNvPr>
              <p14:cNvContentPartPr/>
              <p14:nvPr/>
            </p14:nvContentPartPr>
            <p14:xfrm>
              <a:off x="7337520" y="4191768"/>
              <a:ext cx="869760" cy="496440"/>
            </p14:xfrm>
          </p:contentPart>
        </mc:Choice>
        <mc:Fallback xmlns="">
          <p:pic>
            <p:nvPicPr>
              <p:cNvPr id="9" name="Ink 8">
                <a:extLst>
                  <a:ext uri="{FF2B5EF4-FFF2-40B4-BE49-F238E27FC236}">
                    <a16:creationId xmlns:a16="http://schemas.microsoft.com/office/drawing/2014/main" id="{03E11255-2267-91F4-53B5-C6EA65BDF5C2}"/>
                  </a:ext>
                </a:extLst>
              </p:cNvPr>
              <p:cNvPicPr/>
              <p:nvPr/>
            </p:nvPicPr>
            <p:blipFill>
              <a:blip r:embed="rId10"/>
              <a:stretch>
                <a:fillRect/>
              </a:stretch>
            </p:blipFill>
            <p:spPr>
              <a:xfrm>
                <a:off x="7301520" y="4155768"/>
                <a:ext cx="941400" cy="568080"/>
              </a:xfrm>
              <a:prstGeom prst="rect">
                <a:avLst/>
              </a:prstGeom>
            </p:spPr>
          </p:pic>
        </mc:Fallback>
      </mc:AlternateContent>
      <p:grpSp>
        <p:nvGrpSpPr>
          <p:cNvPr id="12" name="Group 11">
            <a:extLst>
              <a:ext uri="{FF2B5EF4-FFF2-40B4-BE49-F238E27FC236}">
                <a16:creationId xmlns:a16="http://schemas.microsoft.com/office/drawing/2014/main" id="{662F8B4C-F5C7-8D44-1204-B3851C3B2BD5}"/>
              </a:ext>
            </a:extLst>
          </p:cNvPr>
          <p:cNvGrpSpPr/>
          <p:nvPr/>
        </p:nvGrpSpPr>
        <p:grpSpPr>
          <a:xfrm>
            <a:off x="7284600" y="5790528"/>
            <a:ext cx="990360" cy="457920"/>
            <a:chOff x="7284600" y="5790528"/>
            <a:chExt cx="990360" cy="457920"/>
          </a:xfrm>
        </p:grpSpPr>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0DAA82D-A271-3026-155D-6EA729677FCF}"/>
                    </a:ext>
                  </a:extLst>
                </p14:cNvPr>
                <p14:cNvContentPartPr/>
                <p14:nvPr/>
              </p14:nvContentPartPr>
              <p14:xfrm>
                <a:off x="7970760" y="5987448"/>
                <a:ext cx="12960" cy="13680"/>
              </p14:xfrm>
            </p:contentPart>
          </mc:Choice>
          <mc:Fallback xmlns="">
            <p:pic>
              <p:nvPicPr>
                <p:cNvPr id="10" name="Ink 9">
                  <a:extLst>
                    <a:ext uri="{FF2B5EF4-FFF2-40B4-BE49-F238E27FC236}">
                      <a16:creationId xmlns:a16="http://schemas.microsoft.com/office/drawing/2014/main" id="{00DAA82D-A271-3026-155D-6EA729677FCF}"/>
                    </a:ext>
                  </a:extLst>
                </p:cNvPr>
                <p:cNvPicPr/>
                <p:nvPr/>
              </p:nvPicPr>
              <p:blipFill>
                <a:blip r:embed="rId12"/>
                <a:stretch>
                  <a:fillRect/>
                </a:stretch>
              </p:blipFill>
              <p:spPr>
                <a:xfrm>
                  <a:off x="7935120" y="5951808"/>
                  <a:ext cx="846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F7499A02-C7A9-B78C-C53D-188D93CF22A3}"/>
                    </a:ext>
                  </a:extLst>
                </p14:cNvPr>
                <p14:cNvContentPartPr/>
                <p14:nvPr/>
              </p14:nvContentPartPr>
              <p14:xfrm>
                <a:off x="7284600" y="5790528"/>
                <a:ext cx="990360" cy="457920"/>
              </p14:xfrm>
            </p:contentPart>
          </mc:Choice>
          <mc:Fallback xmlns="">
            <p:pic>
              <p:nvPicPr>
                <p:cNvPr id="11" name="Ink 10">
                  <a:extLst>
                    <a:ext uri="{FF2B5EF4-FFF2-40B4-BE49-F238E27FC236}">
                      <a16:creationId xmlns:a16="http://schemas.microsoft.com/office/drawing/2014/main" id="{F7499A02-C7A9-B78C-C53D-188D93CF22A3}"/>
                    </a:ext>
                  </a:extLst>
                </p:cNvPr>
                <p:cNvPicPr/>
                <p:nvPr/>
              </p:nvPicPr>
              <p:blipFill>
                <a:blip r:embed="rId14"/>
                <a:stretch>
                  <a:fillRect/>
                </a:stretch>
              </p:blipFill>
              <p:spPr>
                <a:xfrm>
                  <a:off x="7248960" y="5754528"/>
                  <a:ext cx="1062000" cy="529560"/>
                </a:xfrm>
                <a:prstGeom prst="rect">
                  <a:avLst/>
                </a:prstGeom>
              </p:spPr>
            </p:pic>
          </mc:Fallback>
        </mc:AlternateContent>
      </p:grpSp>
      <p:grpSp>
        <p:nvGrpSpPr>
          <p:cNvPr id="18" name="Group 17">
            <a:extLst>
              <a:ext uri="{FF2B5EF4-FFF2-40B4-BE49-F238E27FC236}">
                <a16:creationId xmlns:a16="http://schemas.microsoft.com/office/drawing/2014/main" id="{2437B746-4718-80B3-BD6C-52B58BDAE961}"/>
              </a:ext>
            </a:extLst>
          </p:cNvPr>
          <p:cNvGrpSpPr/>
          <p:nvPr/>
        </p:nvGrpSpPr>
        <p:grpSpPr>
          <a:xfrm>
            <a:off x="6852960" y="843048"/>
            <a:ext cx="563400" cy="276120"/>
            <a:chOff x="6852960" y="843048"/>
            <a:chExt cx="563400" cy="276120"/>
          </a:xfrm>
        </p:grpSpPr>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DFC22FB9-D04E-5710-4EE7-33190D05B161}"/>
                    </a:ext>
                  </a:extLst>
                </p14:cNvPr>
                <p14:cNvContentPartPr/>
                <p14:nvPr/>
              </p14:nvContentPartPr>
              <p14:xfrm>
                <a:off x="6852960" y="843048"/>
                <a:ext cx="482760" cy="171360"/>
              </p14:xfrm>
            </p:contentPart>
          </mc:Choice>
          <mc:Fallback xmlns="">
            <p:pic>
              <p:nvPicPr>
                <p:cNvPr id="16" name="Ink 15">
                  <a:extLst>
                    <a:ext uri="{FF2B5EF4-FFF2-40B4-BE49-F238E27FC236}">
                      <a16:creationId xmlns:a16="http://schemas.microsoft.com/office/drawing/2014/main" id="{DFC22FB9-D04E-5710-4EE7-33190D05B161}"/>
                    </a:ext>
                  </a:extLst>
                </p:cNvPr>
                <p:cNvPicPr/>
                <p:nvPr/>
              </p:nvPicPr>
              <p:blipFill>
                <a:blip r:embed="rId16"/>
                <a:stretch>
                  <a:fillRect/>
                </a:stretch>
              </p:blipFill>
              <p:spPr>
                <a:xfrm>
                  <a:off x="6817320" y="807048"/>
                  <a:ext cx="5544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AC550E1E-1F56-6577-F12F-F4FEE5AF92EB}"/>
                    </a:ext>
                  </a:extLst>
                </p14:cNvPr>
                <p14:cNvContentPartPr/>
                <p14:nvPr/>
              </p14:nvContentPartPr>
              <p14:xfrm>
                <a:off x="6972120" y="1032048"/>
                <a:ext cx="444240" cy="87120"/>
              </p14:xfrm>
            </p:contentPart>
          </mc:Choice>
          <mc:Fallback xmlns="">
            <p:pic>
              <p:nvPicPr>
                <p:cNvPr id="17" name="Ink 16">
                  <a:extLst>
                    <a:ext uri="{FF2B5EF4-FFF2-40B4-BE49-F238E27FC236}">
                      <a16:creationId xmlns:a16="http://schemas.microsoft.com/office/drawing/2014/main" id="{AC550E1E-1F56-6577-F12F-F4FEE5AF92EB}"/>
                    </a:ext>
                  </a:extLst>
                </p:cNvPr>
                <p:cNvPicPr/>
                <p:nvPr/>
              </p:nvPicPr>
              <p:blipFill>
                <a:blip r:embed="rId18"/>
                <a:stretch>
                  <a:fillRect/>
                </a:stretch>
              </p:blipFill>
              <p:spPr>
                <a:xfrm>
                  <a:off x="6936480" y="996408"/>
                  <a:ext cx="515880" cy="158760"/>
                </a:xfrm>
                <a:prstGeom prst="rect">
                  <a:avLst/>
                </a:prstGeom>
              </p:spPr>
            </p:pic>
          </mc:Fallback>
        </mc:AlternateContent>
      </p:grpSp>
      <p:grpSp>
        <p:nvGrpSpPr>
          <p:cNvPr id="21" name="Group 20">
            <a:extLst>
              <a:ext uri="{FF2B5EF4-FFF2-40B4-BE49-F238E27FC236}">
                <a16:creationId xmlns:a16="http://schemas.microsoft.com/office/drawing/2014/main" id="{9C675AC2-F13B-F881-DF1B-182CCF8990EA}"/>
              </a:ext>
            </a:extLst>
          </p:cNvPr>
          <p:cNvGrpSpPr/>
          <p:nvPr/>
        </p:nvGrpSpPr>
        <p:grpSpPr>
          <a:xfrm>
            <a:off x="4247640" y="852408"/>
            <a:ext cx="623160" cy="307440"/>
            <a:chOff x="4247640" y="852408"/>
            <a:chExt cx="623160" cy="307440"/>
          </a:xfrm>
        </p:grpSpPr>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4AF5DF2F-9F53-C3BB-66ED-3B25190FEA0F}"/>
                    </a:ext>
                  </a:extLst>
                </p14:cNvPr>
                <p14:cNvContentPartPr/>
                <p14:nvPr/>
              </p14:nvContentPartPr>
              <p14:xfrm>
                <a:off x="4247640" y="852408"/>
                <a:ext cx="172440" cy="208080"/>
              </p14:xfrm>
            </p:contentPart>
          </mc:Choice>
          <mc:Fallback xmlns="">
            <p:pic>
              <p:nvPicPr>
                <p:cNvPr id="13" name="Ink 12">
                  <a:extLst>
                    <a:ext uri="{FF2B5EF4-FFF2-40B4-BE49-F238E27FC236}">
                      <a16:creationId xmlns:a16="http://schemas.microsoft.com/office/drawing/2014/main" id="{4AF5DF2F-9F53-C3BB-66ED-3B25190FEA0F}"/>
                    </a:ext>
                  </a:extLst>
                </p:cNvPr>
                <p:cNvPicPr/>
                <p:nvPr/>
              </p:nvPicPr>
              <p:blipFill>
                <a:blip r:embed="rId20"/>
                <a:stretch>
                  <a:fillRect/>
                </a:stretch>
              </p:blipFill>
              <p:spPr>
                <a:xfrm>
                  <a:off x="4212000" y="816408"/>
                  <a:ext cx="2440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AE2822E7-E635-6996-FE48-9F6C602858AF}"/>
                    </a:ext>
                  </a:extLst>
                </p14:cNvPr>
                <p14:cNvContentPartPr/>
                <p14:nvPr/>
              </p14:nvContentPartPr>
              <p14:xfrm>
                <a:off x="4514760" y="857808"/>
                <a:ext cx="298440" cy="222480"/>
              </p14:xfrm>
            </p:contentPart>
          </mc:Choice>
          <mc:Fallback xmlns="">
            <p:pic>
              <p:nvPicPr>
                <p:cNvPr id="14" name="Ink 13">
                  <a:extLst>
                    <a:ext uri="{FF2B5EF4-FFF2-40B4-BE49-F238E27FC236}">
                      <a16:creationId xmlns:a16="http://schemas.microsoft.com/office/drawing/2014/main" id="{AE2822E7-E635-6996-FE48-9F6C602858AF}"/>
                    </a:ext>
                  </a:extLst>
                </p:cNvPr>
                <p:cNvPicPr/>
                <p:nvPr/>
              </p:nvPicPr>
              <p:blipFill>
                <a:blip r:embed="rId22"/>
                <a:stretch>
                  <a:fillRect/>
                </a:stretch>
              </p:blipFill>
              <p:spPr>
                <a:xfrm>
                  <a:off x="4478760" y="821808"/>
                  <a:ext cx="3700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A0477667-C553-1012-C21D-402BD74F7AC3}"/>
                    </a:ext>
                  </a:extLst>
                </p14:cNvPr>
                <p14:cNvContentPartPr/>
                <p14:nvPr/>
              </p14:nvContentPartPr>
              <p14:xfrm>
                <a:off x="4550040" y="1074528"/>
                <a:ext cx="320760" cy="85320"/>
              </p14:xfrm>
            </p:contentPart>
          </mc:Choice>
          <mc:Fallback xmlns="">
            <p:pic>
              <p:nvPicPr>
                <p:cNvPr id="15" name="Ink 14">
                  <a:extLst>
                    <a:ext uri="{FF2B5EF4-FFF2-40B4-BE49-F238E27FC236}">
                      <a16:creationId xmlns:a16="http://schemas.microsoft.com/office/drawing/2014/main" id="{A0477667-C553-1012-C21D-402BD74F7AC3}"/>
                    </a:ext>
                  </a:extLst>
                </p:cNvPr>
                <p:cNvPicPr/>
                <p:nvPr/>
              </p:nvPicPr>
              <p:blipFill>
                <a:blip r:embed="rId24"/>
                <a:stretch>
                  <a:fillRect/>
                </a:stretch>
              </p:blipFill>
              <p:spPr>
                <a:xfrm>
                  <a:off x="4514040" y="1038888"/>
                  <a:ext cx="3924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4EAC2F5A-8812-401F-9640-D889AE28AC1C}"/>
                    </a:ext>
                  </a:extLst>
                </p14:cNvPr>
                <p14:cNvContentPartPr/>
                <p14:nvPr/>
              </p14:nvContentPartPr>
              <p14:xfrm>
                <a:off x="4510080" y="1120608"/>
                <a:ext cx="29160" cy="21960"/>
              </p14:xfrm>
            </p:contentPart>
          </mc:Choice>
          <mc:Fallback xmlns="">
            <p:pic>
              <p:nvPicPr>
                <p:cNvPr id="20" name="Ink 19">
                  <a:extLst>
                    <a:ext uri="{FF2B5EF4-FFF2-40B4-BE49-F238E27FC236}">
                      <a16:creationId xmlns:a16="http://schemas.microsoft.com/office/drawing/2014/main" id="{4EAC2F5A-8812-401F-9640-D889AE28AC1C}"/>
                    </a:ext>
                  </a:extLst>
                </p:cNvPr>
                <p:cNvPicPr/>
                <p:nvPr/>
              </p:nvPicPr>
              <p:blipFill>
                <a:blip r:embed="rId26"/>
                <a:stretch>
                  <a:fillRect/>
                </a:stretch>
              </p:blipFill>
              <p:spPr>
                <a:xfrm>
                  <a:off x="4474080" y="1084608"/>
                  <a:ext cx="100800" cy="9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FA2A297C-0E9C-4068-86A9-C382A604A7B1}"/>
                  </a:ext>
                </a:extLst>
              </p14:cNvPr>
              <p14:cNvContentPartPr/>
              <p14:nvPr/>
            </p14:nvContentPartPr>
            <p14:xfrm>
              <a:off x="3625200" y="1967328"/>
              <a:ext cx="1549800" cy="133200"/>
            </p14:xfrm>
          </p:contentPart>
        </mc:Choice>
        <mc:Fallback xmlns="">
          <p:pic>
            <p:nvPicPr>
              <p:cNvPr id="22" name="Ink 21">
                <a:extLst>
                  <a:ext uri="{FF2B5EF4-FFF2-40B4-BE49-F238E27FC236}">
                    <a16:creationId xmlns:a16="http://schemas.microsoft.com/office/drawing/2014/main" id="{FA2A297C-0E9C-4068-86A9-C382A604A7B1}"/>
                  </a:ext>
                </a:extLst>
              </p:cNvPr>
              <p:cNvPicPr/>
              <p:nvPr/>
            </p:nvPicPr>
            <p:blipFill>
              <a:blip r:embed="rId28"/>
              <a:stretch>
                <a:fillRect/>
              </a:stretch>
            </p:blipFill>
            <p:spPr>
              <a:xfrm>
                <a:off x="3589200" y="1931688"/>
                <a:ext cx="16214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ECFBDEE-2133-76EC-DE71-45A04F951F0C}"/>
                  </a:ext>
                </a:extLst>
              </p14:cNvPr>
              <p14:cNvContentPartPr/>
              <p14:nvPr/>
            </p14:nvContentPartPr>
            <p14:xfrm>
              <a:off x="2692080" y="5629968"/>
              <a:ext cx="431640" cy="99720"/>
            </p14:xfrm>
          </p:contentPart>
        </mc:Choice>
        <mc:Fallback xmlns="">
          <p:pic>
            <p:nvPicPr>
              <p:cNvPr id="24" name="Ink 23">
                <a:extLst>
                  <a:ext uri="{FF2B5EF4-FFF2-40B4-BE49-F238E27FC236}">
                    <a16:creationId xmlns:a16="http://schemas.microsoft.com/office/drawing/2014/main" id="{BECFBDEE-2133-76EC-DE71-45A04F951F0C}"/>
                  </a:ext>
                </a:extLst>
              </p:cNvPr>
              <p:cNvPicPr/>
              <p:nvPr/>
            </p:nvPicPr>
            <p:blipFill>
              <a:blip r:embed="rId30"/>
              <a:stretch>
                <a:fillRect/>
              </a:stretch>
            </p:blipFill>
            <p:spPr>
              <a:xfrm>
                <a:off x="2656440" y="5594328"/>
                <a:ext cx="503280" cy="171360"/>
              </a:xfrm>
              <a:prstGeom prst="rect">
                <a:avLst/>
              </a:prstGeom>
            </p:spPr>
          </p:pic>
        </mc:Fallback>
      </mc:AlternateContent>
      <p:grpSp>
        <p:nvGrpSpPr>
          <p:cNvPr id="26" name="Group 25">
            <a:extLst>
              <a:ext uri="{FF2B5EF4-FFF2-40B4-BE49-F238E27FC236}">
                <a16:creationId xmlns:a16="http://schemas.microsoft.com/office/drawing/2014/main" id="{940E1D79-C450-355E-76DE-CEF0F42C0E81}"/>
              </a:ext>
            </a:extLst>
          </p:cNvPr>
          <p:cNvGrpSpPr/>
          <p:nvPr/>
        </p:nvGrpSpPr>
        <p:grpSpPr>
          <a:xfrm>
            <a:off x="2590920" y="4204728"/>
            <a:ext cx="424440" cy="482040"/>
            <a:chOff x="2590920" y="4204728"/>
            <a:chExt cx="424440" cy="482040"/>
          </a:xfrm>
        </p:grpSpPr>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C991A4DF-CB62-D736-62CA-6E659B657F5C}"/>
                    </a:ext>
                  </a:extLst>
                </p14:cNvPr>
                <p14:cNvContentPartPr/>
                <p14:nvPr/>
              </p14:nvContentPartPr>
              <p14:xfrm>
                <a:off x="2718720" y="4573728"/>
                <a:ext cx="296640" cy="25920"/>
              </p14:xfrm>
            </p:contentPart>
          </mc:Choice>
          <mc:Fallback xmlns="">
            <p:pic>
              <p:nvPicPr>
                <p:cNvPr id="23" name="Ink 22">
                  <a:extLst>
                    <a:ext uri="{FF2B5EF4-FFF2-40B4-BE49-F238E27FC236}">
                      <a16:creationId xmlns:a16="http://schemas.microsoft.com/office/drawing/2014/main" id="{C991A4DF-CB62-D736-62CA-6E659B657F5C}"/>
                    </a:ext>
                  </a:extLst>
                </p:cNvPr>
                <p:cNvPicPr/>
                <p:nvPr/>
              </p:nvPicPr>
              <p:blipFill>
                <a:blip r:embed="rId32"/>
                <a:stretch>
                  <a:fillRect/>
                </a:stretch>
              </p:blipFill>
              <p:spPr>
                <a:xfrm>
                  <a:off x="2683080" y="4537728"/>
                  <a:ext cx="368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8929913-8F53-B330-C7A1-37BA7751D018}"/>
                    </a:ext>
                  </a:extLst>
                </p14:cNvPr>
                <p14:cNvContentPartPr/>
                <p14:nvPr/>
              </p14:nvContentPartPr>
              <p14:xfrm>
                <a:off x="2590920" y="4204728"/>
                <a:ext cx="344520" cy="482040"/>
              </p14:xfrm>
            </p:contentPart>
          </mc:Choice>
          <mc:Fallback xmlns="">
            <p:pic>
              <p:nvPicPr>
                <p:cNvPr id="25" name="Ink 24">
                  <a:extLst>
                    <a:ext uri="{FF2B5EF4-FFF2-40B4-BE49-F238E27FC236}">
                      <a16:creationId xmlns:a16="http://schemas.microsoft.com/office/drawing/2014/main" id="{A8929913-8F53-B330-C7A1-37BA7751D018}"/>
                    </a:ext>
                  </a:extLst>
                </p:cNvPr>
                <p:cNvPicPr/>
                <p:nvPr/>
              </p:nvPicPr>
              <p:blipFill>
                <a:blip r:embed="rId34"/>
                <a:stretch>
                  <a:fillRect/>
                </a:stretch>
              </p:blipFill>
              <p:spPr>
                <a:xfrm>
                  <a:off x="2554920" y="4168728"/>
                  <a:ext cx="416160" cy="55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9E73DFC-8CF4-63DA-7477-F6CB8B52035B}"/>
                  </a:ext>
                </a:extLst>
              </p14:cNvPr>
              <p14:cNvContentPartPr/>
              <p14:nvPr/>
            </p14:nvContentPartPr>
            <p14:xfrm>
              <a:off x="8254080" y="3985488"/>
              <a:ext cx="882000" cy="429480"/>
            </p14:xfrm>
          </p:contentPart>
        </mc:Choice>
        <mc:Fallback xmlns="">
          <p:pic>
            <p:nvPicPr>
              <p:cNvPr id="27" name="Ink 26">
                <a:extLst>
                  <a:ext uri="{FF2B5EF4-FFF2-40B4-BE49-F238E27FC236}">
                    <a16:creationId xmlns:a16="http://schemas.microsoft.com/office/drawing/2014/main" id="{29E73DFC-8CF4-63DA-7477-F6CB8B52035B}"/>
                  </a:ext>
                </a:extLst>
              </p:cNvPr>
              <p:cNvPicPr/>
              <p:nvPr/>
            </p:nvPicPr>
            <p:blipFill>
              <a:blip r:embed="rId36"/>
              <a:stretch>
                <a:fillRect/>
              </a:stretch>
            </p:blipFill>
            <p:spPr>
              <a:xfrm>
                <a:off x="8218080" y="3949848"/>
                <a:ext cx="95364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C27B6CA7-120F-5A22-93E3-E7457F7D9DAA}"/>
                  </a:ext>
                </a:extLst>
              </p14:cNvPr>
              <p14:cNvContentPartPr/>
              <p14:nvPr/>
            </p14:nvContentPartPr>
            <p14:xfrm>
              <a:off x="2395440" y="2824848"/>
              <a:ext cx="367560" cy="231120"/>
            </p14:xfrm>
          </p:contentPart>
        </mc:Choice>
        <mc:Fallback xmlns="">
          <p:pic>
            <p:nvPicPr>
              <p:cNvPr id="28" name="Ink 27">
                <a:extLst>
                  <a:ext uri="{FF2B5EF4-FFF2-40B4-BE49-F238E27FC236}">
                    <a16:creationId xmlns:a16="http://schemas.microsoft.com/office/drawing/2014/main" id="{C27B6CA7-120F-5A22-93E3-E7457F7D9DAA}"/>
                  </a:ext>
                </a:extLst>
              </p:cNvPr>
              <p:cNvPicPr/>
              <p:nvPr/>
            </p:nvPicPr>
            <p:blipFill>
              <a:blip r:embed="rId38"/>
              <a:stretch>
                <a:fillRect/>
              </a:stretch>
            </p:blipFill>
            <p:spPr>
              <a:xfrm>
                <a:off x="2359440" y="2789208"/>
                <a:ext cx="439200" cy="302760"/>
              </a:xfrm>
              <a:prstGeom prst="rect">
                <a:avLst/>
              </a:prstGeom>
            </p:spPr>
          </p:pic>
        </mc:Fallback>
      </mc:AlternateContent>
      <p:grpSp>
        <p:nvGrpSpPr>
          <p:cNvPr id="31" name="Group 30">
            <a:extLst>
              <a:ext uri="{FF2B5EF4-FFF2-40B4-BE49-F238E27FC236}">
                <a16:creationId xmlns:a16="http://schemas.microsoft.com/office/drawing/2014/main" id="{0070F999-ACCA-B166-BA39-9A54B7AA1DE0}"/>
              </a:ext>
            </a:extLst>
          </p:cNvPr>
          <p:cNvGrpSpPr/>
          <p:nvPr/>
        </p:nvGrpSpPr>
        <p:grpSpPr>
          <a:xfrm>
            <a:off x="2412000" y="5318208"/>
            <a:ext cx="651960" cy="479880"/>
            <a:chOff x="2412000" y="5318208"/>
            <a:chExt cx="651960" cy="479880"/>
          </a:xfrm>
        </p:grpSpPr>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42C8B822-3928-4CA0-1F1E-6B9EFCC8C7E7}"/>
                    </a:ext>
                  </a:extLst>
                </p14:cNvPr>
                <p14:cNvContentPartPr/>
                <p14:nvPr/>
              </p14:nvContentPartPr>
              <p14:xfrm>
                <a:off x="2412000" y="5318208"/>
                <a:ext cx="651960" cy="479880"/>
              </p14:xfrm>
            </p:contentPart>
          </mc:Choice>
          <mc:Fallback xmlns="">
            <p:pic>
              <p:nvPicPr>
                <p:cNvPr id="29" name="Ink 28">
                  <a:extLst>
                    <a:ext uri="{FF2B5EF4-FFF2-40B4-BE49-F238E27FC236}">
                      <a16:creationId xmlns:a16="http://schemas.microsoft.com/office/drawing/2014/main" id="{42C8B822-3928-4CA0-1F1E-6B9EFCC8C7E7}"/>
                    </a:ext>
                  </a:extLst>
                </p:cNvPr>
                <p:cNvPicPr/>
                <p:nvPr/>
              </p:nvPicPr>
              <p:blipFill>
                <a:blip r:embed="rId40"/>
                <a:stretch>
                  <a:fillRect/>
                </a:stretch>
              </p:blipFill>
              <p:spPr>
                <a:xfrm>
                  <a:off x="2376000" y="5282568"/>
                  <a:ext cx="72360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6B1FEFDF-E2F3-E483-2AF2-EBB304B08112}"/>
                    </a:ext>
                  </a:extLst>
                </p14:cNvPr>
                <p14:cNvContentPartPr/>
                <p14:nvPr/>
              </p14:nvContentPartPr>
              <p14:xfrm>
                <a:off x="2633400" y="5681448"/>
                <a:ext cx="189720" cy="38520"/>
              </p14:xfrm>
            </p:contentPart>
          </mc:Choice>
          <mc:Fallback xmlns="">
            <p:pic>
              <p:nvPicPr>
                <p:cNvPr id="30" name="Ink 29">
                  <a:extLst>
                    <a:ext uri="{FF2B5EF4-FFF2-40B4-BE49-F238E27FC236}">
                      <a16:creationId xmlns:a16="http://schemas.microsoft.com/office/drawing/2014/main" id="{6B1FEFDF-E2F3-E483-2AF2-EBB304B08112}"/>
                    </a:ext>
                  </a:extLst>
                </p:cNvPr>
                <p:cNvPicPr/>
                <p:nvPr/>
              </p:nvPicPr>
              <p:blipFill>
                <a:blip r:embed="rId42"/>
                <a:stretch>
                  <a:fillRect/>
                </a:stretch>
              </p:blipFill>
              <p:spPr>
                <a:xfrm>
                  <a:off x="2597400" y="5645808"/>
                  <a:ext cx="26136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DC2C195C-94F4-98ED-7459-D686C8F5CDC6}"/>
                  </a:ext>
                </a:extLst>
              </p14:cNvPr>
              <p14:cNvContentPartPr/>
              <p14:nvPr/>
            </p14:nvContentPartPr>
            <p14:xfrm>
              <a:off x="7291080" y="5270328"/>
              <a:ext cx="947520" cy="467280"/>
            </p14:xfrm>
          </p:contentPart>
        </mc:Choice>
        <mc:Fallback xmlns="">
          <p:pic>
            <p:nvPicPr>
              <p:cNvPr id="32" name="Ink 31">
                <a:extLst>
                  <a:ext uri="{FF2B5EF4-FFF2-40B4-BE49-F238E27FC236}">
                    <a16:creationId xmlns:a16="http://schemas.microsoft.com/office/drawing/2014/main" id="{DC2C195C-94F4-98ED-7459-D686C8F5CDC6}"/>
                  </a:ext>
                </a:extLst>
              </p:cNvPr>
              <p:cNvPicPr/>
              <p:nvPr/>
            </p:nvPicPr>
            <p:blipFill>
              <a:blip r:embed="rId44"/>
              <a:stretch>
                <a:fillRect/>
              </a:stretch>
            </p:blipFill>
            <p:spPr>
              <a:xfrm>
                <a:off x="7255440" y="5234328"/>
                <a:ext cx="101916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 name="Ink 1">
                <a:extLst>
                  <a:ext uri="{FF2B5EF4-FFF2-40B4-BE49-F238E27FC236}">
                    <a16:creationId xmlns:a16="http://schemas.microsoft.com/office/drawing/2014/main" id="{41BBF98F-4D2D-8164-66C4-34391CE7D92D}"/>
                  </a:ext>
                </a:extLst>
              </p14:cNvPr>
              <p14:cNvContentPartPr/>
              <p14:nvPr/>
            </p14:nvContentPartPr>
            <p14:xfrm>
              <a:off x="7487160" y="4580383"/>
              <a:ext cx="654840" cy="116640"/>
            </p14:xfrm>
          </p:contentPart>
        </mc:Choice>
        <mc:Fallback>
          <p:pic>
            <p:nvPicPr>
              <p:cNvPr id="2" name="Ink 1">
                <a:extLst>
                  <a:ext uri="{FF2B5EF4-FFF2-40B4-BE49-F238E27FC236}">
                    <a16:creationId xmlns:a16="http://schemas.microsoft.com/office/drawing/2014/main" id="{41BBF98F-4D2D-8164-66C4-34391CE7D92D}"/>
                  </a:ext>
                </a:extLst>
              </p:cNvPr>
              <p:cNvPicPr/>
              <p:nvPr/>
            </p:nvPicPr>
            <p:blipFill>
              <a:blip r:embed="rId46"/>
              <a:stretch>
                <a:fillRect/>
              </a:stretch>
            </p:blipFill>
            <p:spPr>
              <a:xfrm>
                <a:off x="7451520" y="4544743"/>
                <a:ext cx="726480" cy="188280"/>
              </a:xfrm>
              <a:prstGeom prst="rect">
                <a:avLst/>
              </a:prstGeom>
            </p:spPr>
          </p:pic>
        </mc:Fallback>
      </mc:AlternateContent>
    </p:spTree>
    <p:extLst>
      <p:ext uri="{BB962C8B-B14F-4D97-AF65-F5344CB8AC3E}">
        <p14:creationId xmlns:p14="http://schemas.microsoft.com/office/powerpoint/2010/main" val="2871260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1C24-79EF-99FC-8B5F-1E9ED0485776}"/>
              </a:ext>
            </a:extLst>
          </p:cNvPr>
          <p:cNvSpPr>
            <a:spLocks noGrp="1"/>
          </p:cNvSpPr>
          <p:nvPr>
            <p:ph type="title"/>
          </p:nvPr>
        </p:nvSpPr>
        <p:spPr/>
        <p:txBody>
          <a:bodyPr/>
          <a:lstStyle/>
          <a:p>
            <a:r>
              <a:rPr lang="en-US" dirty="0"/>
              <a:t>Ensemble Learning</a:t>
            </a:r>
          </a:p>
        </p:txBody>
      </p:sp>
      <p:pic>
        <p:nvPicPr>
          <p:cNvPr id="5" name="Content Placeholder 4">
            <a:extLst>
              <a:ext uri="{FF2B5EF4-FFF2-40B4-BE49-F238E27FC236}">
                <a16:creationId xmlns:a16="http://schemas.microsoft.com/office/drawing/2014/main" id="{20513CB8-322C-9BBA-E50F-EA323110D182}"/>
              </a:ext>
            </a:extLst>
          </p:cNvPr>
          <p:cNvPicPr>
            <a:picLocks noGrp="1" noChangeAspect="1"/>
          </p:cNvPicPr>
          <p:nvPr>
            <p:ph idx="1"/>
          </p:nvPr>
        </p:nvPicPr>
        <p:blipFill>
          <a:blip r:embed="rId2"/>
          <a:srcRect t="673" b="660"/>
          <a:stretch>
            <a:fillRect/>
          </a:stretch>
        </p:blipFill>
        <p:spPr>
          <a:xfrm>
            <a:off x="884197" y="1854925"/>
            <a:ext cx="10423605" cy="4293325"/>
          </a:xfrm>
          <a:prstGeom prst="rect">
            <a:avLst/>
          </a:prstGeom>
        </p:spPr>
      </p:pic>
    </p:spTree>
    <p:extLst>
      <p:ext uri="{BB962C8B-B14F-4D97-AF65-F5344CB8AC3E}">
        <p14:creationId xmlns:p14="http://schemas.microsoft.com/office/powerpoint/2010/main" val="3181141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10BA-6756-9A23-A6F9-31AA6B5A1E79}"/>
              </a:ext>
            </a:extLst>
          </p:cNvPr>
          <p:cNvSpPr>
            <a:spLocks noGrp="1"/>
          </p:cNvSpPr>
          <p:nvPr>
            <p:ph type="title"/>
          </p:nvPr>
        </p:nvSpPr>
        <p:spPr/>
        <p:txBody>
          <a:bodyPr/>
          <a:lstStyle/>
          <a:p>
            <a:r>
              <a:rPr lang="en-US" dirty="0"/>
              <a:t>Making predictions</a:t>
            </a:r>
          </a:p>
        </p:txBody>
      </p:sp>
      <p:sp>
        <p:nvSpPr>
          <p:cNvPr id="3" name="Content Placeholder 2">
            <a:extLst>
              <a:ext uri="{FF2B5EF4-FFF2-40B4-BE49-F238E27FC236}">
                <a16:creationId xmlns:a16="http://schemas.microsoft.com/office/drawing/2014/main" id="{B844121E-B89A-42FE-2092-5751497D668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After the tree is fit to the data, we make a prediction for each row in the data. Here is how to do the first one: </a:t>
            </a:r>
            <a:r>
              <a:rPr lang="en-US" b="1" i="1" dirty="0"/>
              <a:t>“Predicted purchase amount  is denoted by “Predicted weight”</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D845AAC-7494-689E-8FE8-DA110A50237D}"/>
              </a:ext>
            </a:extLst>
          </p:cNvPr>
          <p:cNvPicPr>
            <a:picLocks noChangeAspect="1"/>
          </p:cNvPicPr>
          <p:nvPr/>
        </p:nvPicPr>
        <p:blipFill>
          <a:blip r:embed="rId2"/>
          <a:stretch>
            <a:fillRect/>
          </a:stretch>
        </p:blipFill>
        <p:spPr>
          <a:xfrm>
            <a:off x="2642616" y="3016631"/>
            <a:ext cx="7620000" cy="36957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0D96A9C-5816-C9DB-6DFA-2E7B63D4CBD7}"/>
                  </a:ext>
                </a:extLst>
              </p14:cNvPr>
              <p14:cNvContentPartPr/>
              <p14:nvPr/>
            </p14:nvContentPartPr>
            <p14:xfrm>
              <a:off x="5876880" y="5651383"/>
              <a:ext cx="4114440" cy="114120"/>
            </p14:xfrm>
          </p:contentPart>
        </mc:Choice>
        <mc:Fallback>
          <p:pic>
            <p:nvPicPr>
              <p:cNvPr id="4" name="Ink 3">
                <a:extLst>
                  <a:ext uri="{FF2B5EF4-FFF2-40B4-BE49-F238E27FC236}">
                    <a16:creationId xmlns:a16="http://schemas.microsoft.com/office/drawing/2014/main" id="{C0D96A9C-5816-C9DB-6DFA-2E7B63D4CBD7}"/>
                  </a:ext>
                </a:extLst>
              </p:cNvPr>
              <p:cNvPicPr/>
              <p:nvPr/>
            </p:nvPicPr>
            <p:blipFill>
              <a:blip r:embed="rId4"/>
              <a:stretch>
                <a:fillRect/>
              </a:stretch>
            </p:blipFill>
            <p:spPr>
              <a:xfrm>
                <a:off x="5840880" y="5615743"/>
                <a:ext cx="4186080" cy="185760"/>
              </a:xfrm>
              <a:prstGeom prst="rect">
                <a:avLst/>
              </a:prstGeom>
            </p:spPr>
          </p:pic>
        </mc:Fallback>
      </mc:AlternateContent>
    </p:spTree>
    <p:extLst>
      <p:ext uri="{BB962C8B-B14F-4D97-AF65-F5344CB8AC3E}">
        <p14:creationId xmlns:p14="http://schemas.microsoft.com/office/powerpoint/2010/main" val="582331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EB29-F573-2A51-4D70-56B3FE45192D}"/>
              </a:ext>
            </a:extLst>
          </p:cNvPr>
          <p:cNvSpPr>
            <a:spLocks noGrp="1"/>
          </p:cNvSpPr>
          <p:nvPr>
            <p:ph type="title"/>
          </p:nvPr>
        </p:nvSpPr>
        <p:spPr/>
        <p:txBody>
          <a:bodyPr/>
          <a:lstStyle/>
          <a:p>
            <a:r>
              <a:rPr lang="en-US" dirty="0"/>
              <a:t>Role of learning parameter</a:t>
            </a:r>
          </a:p>
        </p:txBody>
      </p:sp>
      <p:sp>
        <p:nvSpPr>
          <p:cNvPr id="3" name="Content Placeholder 2">
            <a:extLst>
              <a:ext uri="{FF2B5EF4-FFF2-40B4-BE49-F238E27FC236}">
                <a16:creationId xmlns:a16="http://schemas.microsoft.com/office/drawing/2014/main" id="{CD5C2F3A-661F-0550-B785-0D1C5902EA92}"/>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first row has the following features: a category of electronics (the left of the root node) and customer age below 30 (the left of the child node). This puts -32.55 into the leaf node. To make the final prediction, we add -32.55 to our first prediction, which is exactly the same as the observed value — 123.45 dollars!</a:t>
            </a:r>
          </a:p>
          <a:p>
            <a:pPr algn="just"/>
            <a:r>
              <a:rPr lang="en-US" sz="2400" dirty="0">
                <a:latin typeface="Times New Roman" panose="02020603050405020304" pitchFamily="18" charset="0"/>
                <a:cs typeface="Times New Roman" panose="02020603050405020304" pitchFamily="18" charset="0"/>
              </a:rPr>
              <a:t>We just made a perfect prediction, so why bother with building other trees? Well, right now, we are heavily overfitting to the training data. We want the model to generalize. So, to mitigate this problem, gradient boosting has a parameter called learning rate.</a:t>
            </a:r>
          </a:p>
          <a:p>
            <a:pPr algn="just"/>
            <a:r>
              <a:rPr lang="en-US" sz="2400" dirty="0">
                <a:latin typeface="Times New Roman" panose="02020603050405020304" pitchFamily="18" charset="0"/>
                <a:cs typeface="Times New Roman" panose="02020603050405020304" pitchFamily="18" charset="0"/>
              </a:rPr>
              <a:t>The learning rate in gradient boosting is simply a multiplier between 0 and 1 that scales the prediction of each weak learner (see the section below for details on learning rate). When we add an arbitrary learning rate of 0.1 into the mix, our prediction becomes 152.75, not the perfect 123.45.</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2519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DFF65A-76B7-A9B9-FBE0-04814B3E4355}"/>
              </a:ext>
            </a:extLst>
          </p:cNvPr>
          <p:cNvPicPr>
            <a:picLocks noChangeAspect="1"/>
          </p:cNvPicPr>
          <p:nvPr/>
        </p:nvPicPr>
        <p:blipFill>
          <a:blip r:embed="rId2"/>
          <a:stretch>
            <a:fillRect/>
          </a:stretch>
        </p:blipFill>
        <p:spPr>
          <a:xfrm>
            <a:off x="1764792" y="449199"/>
            <a:ext cx="7620000" cy="1314450"/>
          </a:xfrm>
          <a:prstGeom prst="rect">
            <a:avLst/>
          </a:prstGeom>
        </p:spPr>
      </p:pic>
      <p:sp>
        <p:nvSpPr>
          <p:cNvPr id="7" name="TextBox 6">
            <a:extLst>
              <a:ext uri="{FF2B5EF4-FFF2-40B4-BE49-F238E27FC236}">
                <a16:creationId xmlns:a16="http://schemas.microsoft.com/office/drawing/2014/main" id="{0826DE89-CBD7-76BA-635A-499299496F64}"/>
              </a:ext>
            </a:extLst>
          </p:cNvPr>
          <p:cNvSpPr txBox="1"/>
          <p:nvPr/>
        </p:nvSpPr>
        <p:spPr>
          <a:xfrm>
            <a:off x="962406" y="1945886"/>
            <a:ext cx="6094476" cy="369332"/>
          </a:xfrm>
          <a:prstGeom prst="rect">
            <a:avLst/>
          </a:prstGeom>
          <a:noFill/>
        </p:spPr>
        <p:txBody>
          <a:bodyPr wrap="square">
            <a:spAutoFit/>
          </a:bodyPr>
          <a:lstStyle/>
          <a:p>
            <a:r>
              <a:rPr lang="en-US" b="0" i="0" dirty="0">
                <a:solidFill>
                  <a:srgbClr val="05192D"/>
                </a:solidFill>
                <a:effectLst/>
                <a:latin typeface="Studio-Feixen-Sans"/>
              </a:rPr>
              <a:t>Let’s predict on the second row as well:</a:t>
            </a:r>
            <a:endParaRPr lang="en-US" dirty="0"/>
          </a:p>
        </p:txBody>
      </p:sp>
      <p:pic>
        <p:nvPicPr>
          <p:cNvPr id="9" name="Picture 8">
            <a:extLst>
              <a:ext uri="{FF2B5EF4-FFF2-40B4-BE49-F238E27FC236}">
                <a16:creationId xmlns:a16="http://schemas.microsoft.com/office/drawing/2014/main" id="{938E7F86-4E8D-3DB4-AF3F-EF18805140C7}"/>
              </a:ext>
            </a:extLst>
          </p:cNvPr>
          <p:cNvPicPr>
            <a:picLocks noChangeAspect="1"/>
          </p:cNvPicPr>
          <p:nvPr/>
        </p:nvPicPr>
        <p:blipFill>
          <a:blip r:embed="rId3"/>
          <a:stretch>
            <a:fillRect/>
          </a:stretch>
        </p:blipFill>
        <p:spPr>
          <a:xfrm>
            <a:off x="1956816" y="2771584"/>
            <a:ext cx="7620000" cy="338137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F154AD7-19D4-BD98-2A4B-95321F26F2FF}"/>
                  </a:ext>
                </a:extLst>
              </p14:cNvPr>
              <p14:cNvContentPartPr/>
              <p14:nvPr/>
            </p14:nvContentPartPr>
            <p14:xfrm>
              <a:off x="5004960" y="1621543"/>
              <a:ext cx="4226760" cy="130320"/>
            </p14:xfrm>
          </p:contentPart>
        </mc:Choice>
        <mc:Fallback>
          <p:pic>
            <p:nvPicPr>
              <p:cNvPr id="2" name="Ink 1">
                <a:extLst>
                  <a:ext uri="{FF2B5EF4-FFF2-40B4-BE49-F238E27FC236}">
                    <a16:creationId xmlns:a16="http://schemas.microsoft.com/office/drawing/2014/main" id="{5F154AD7-19D4-BD98-2A4B-95321F26F2FF}"/>
                  </a:ext>
                </a:extLst>
              </p:cNvPr>
              <p:cNvPicPr/>
              <p:nvPr/>
            </p:nvPicPr>
            <p:blipFill>
              <a:blip r:embed="rId5"/>
              <a:stretch>
                <a:fillRect/>
              </a:stretch>
            </p:blipFill>
            <p:spPr>
              <a:xfrm>
                <a:off x="4968960" y="1585903"/>
                <a:ext cx="42984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3442D6E9-60F3-302A-2C5C-0DC4D6C0EC11}"/>
                  </a:ext>
                </a:extLst>
              </p14:cNvPr>
              <p14:cNvContentPartPr/>
              <p14:nvPr/>
            </p14:nvContentPartPr>
            <p14:xfrm>
              <a:off x="5944560" y="1000903"/>
              <a:ext cx="280080" cy="284040"/>
            </p14:xfrm>
          </p:contentPart>
        </mc:Choice>
        <mc:Fallback>
          <p:pic>
            <p:nvPicPr>
              <p:cNvPr id="12" name="Ink 11">
                <a:extLst>
                  <a:ext uri="{FF2B5EF4-FFF2-40B4-BE49-F238E27FC236}">
                    <a16:creationId xmlns:a16="http://schemas.microsoft.com/office/drawing/2014/main" id="{3442D6E9-60F3-302A-2C5C-0DC4D6C0EC11}"/>
                  </a:ext>
                </a:extLst>
              </p:cNvPr>
              <p:cNvPicPr/>
              <p:nvPr/>
            </p:nvPicPr>
            <p:blipFill>
              <a:blip r:embed="rId7"/>
              <a:stretch>
                <a:fillRect/>
              </a:stretch>
            </p:blipFill>
            <p:spPr>
              <a:xfrm>
                <a:off x="5908560" y="965263"/>
                <a:ext cx="351720" cy="355680"/>
              </a:xfrm>
              <a:prstGeom prst="rect">
                <a:avLst/>
              </a:prstGeom>
            </p:spPr>
          </p:pic>
        </mc:Fallback>
      </mc:AlternateContent>
      <p:grpSp>
        <p:nvGrpSpPr>
          <p:cNvPr id="24" name="Group 23">
            <a:extLst>
              <a:ext uri="{FF2B5EF4-FFF2-40B4-BE49-F238E27FC236}">
                <a16:creationId xmlns:a16="http://schemas.microsoft.com/office/drawing/2014/main" id="{A03AE43A-EFAC-9BA5-0BCE-E2FC5E312600}"/>
              </a:ext>
            </a:extLst>
          </p:cNvPr>
          <p:cNvGrpSpPr/>
          <p:nvPr/>
        </p:nvGrpSpPr>
        <p:grpSpPr>
          <a:xfrm>
            <a:off x="8300040" y="107743"/>
            <a:ext cx="3637080" cy="997920"/>
            <a:chOff x="8300040" y="107743"/>
            <a:chExt cx="3637080" cy="997920"/>
          </a:xfrm>
        </p:grpSpPr>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952321B4-7397-DA62-CB3F-00E6749C4201}"/>
                    </a:ext>
                  </a:extLst>
                </p14:cNvPr>
                <p14:cNvContentPartPr/>
                <p14:nvPr/>
              </p14:nvContentPartPr>
              <p14:xfrm>
                <a:off x="8300040" y="297823"/>
                <a:ext cx="226800" cy="450720"/>
              </p14:xfrm>
            </p:contentPart>
          </mc:Choice>
          <mc:Fallback>
            <p:pic>
              <p:nvPicPr>
                <p:cNvPr id="3" name="Ink 2">
                  <a:extLst>
                    <a:ext uri="{FF2B5EF4-FFF2-40B4-BE49-F238E27FC236}">
                      <a16:creationId xmlns:a16="http://schemas.microsoft.com/office/drawing/2014/main" id="{952321B4-7397-DA62-CB3F-00E6749C4201}"/>
                    </a:ext>
                  </a:extLst>
                </p:cNvPr>
                <p:cNvPicPr/>
                <p:nvPr/>
              </p:nvPicPr>
              <p:blipFill>
                <a:blip r:embed="rId9"/>
                <a:stretch>
                  <a:fillRect/>
                </a:stretch>
              </p:blipFill>
              <p:spPr>
                <a:xfrm>
                  <a:off x="8264040" y="261823"/>
                  <a:ext cx="29844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FA97428D-695B-9C96-677F-327FFB2A37C6}"/>
                    </a:ext>
                  </a:extLst>
                </p14:cNvPr>
                <p14:cNvContentPartPr/>
                <p14:nvPr/>
              </p14:nvContentPartPr>
              <p14:xfrm>
                <a:off x="8664360" y="195223"/>
                <a:ext cx="399240" cy="348480"/>
              </p14:xfrm>
            </p:contentPart>
          </mc:Choice>
          <mc:Fallback>
            <p:pic>
              <p:nvPicPr>
                <p:cNvPr id="4" name="Ink 3">
                  <a:extLst>
                    <a:ext uri="{FF2B5EF4-FFF2-40B4-BE49-F238E27FC236}">
                      <a16:creationId xmlns:a16="http://schemas.microsoft.com/office/drawing/2014/main" id="{FA97428D-695B-9C96-677F-327FFB2A37C6}"/>
                    </a:ext>
                  </a:extLst>
                </p:cNvPr>
                <p:cNvPicPr/>
                <p:nvPr/>
              </p:nvPicPr>
              <p:blipFill>
                <a:blip r:embed="rId11"/>
                <a:stretch>
                  <a:fillRect/>
                </a:stretch>
              </p:blipFill>
              <p:spPr>
                <a:xfrm>
                  <a:off x="8628360" y="159583"/>
                  <a:ext cx="47088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7F27CBA5-3A7E-DADA-22BF-9B5BF1015E83}"/>
                    </a:ext>
                  </a:extLst>
                </p14:cNvPr>
                <p14:cNvContentPartPr/>
                <p14:nvPr/>
              </p14:nvContentPartPr>
              <p14:xfrm>
                <a:off x="9260160" y="358303"/>
                <a:ext cx="267120" cy="28080"/>
              </p14:xfrm>
            </p:contentPart>
          </mc:Choice>
          <mc:Fallback>
            <p:pic>
              <p:nvPicPr>
                <p:cNvPr id="6" name="Ink 5">
                  <a:extLst>
                    <a:ext uri="{FF2B5EF4-FFF2-40B4-BE49-F238E27FC236}">
                      <a16:creationId xmlns:a16="http://schemas.microsoft.com/office/drawing/2014/main" id="{7F27CBA5-3A7E-DADA-22BF-9B5BF1015E83}"/>
                    </a:ext>
                  </a:extLst>
                </p:cNvPr>
                <p:cNvPicPr/>
                <p:nvPr/>
              </p:nvPicPr>
              <p:blipFill>
                <a:blip r:embed="rId13"/>
                <a:stretch>
                  <a:fillRect/>
                </a:stretch>
              </p:blipFill>
              <p:spPr>
                <a:xfrm>
                  <a:off x="9224160" y="322303"/>
                  <a:ext cx="3387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C34FA065-4E08-8CEC-7851-9D17B044ED78}"/>
                    </a:ext>
                  </a:extLst>
                </p14:cNvPr>
                <p14:cNvContentPartPr/>
                <p14:nvPr/>
              </p14:nvContentPartPr>
              <p14:xfrm>
                <a:off x="9448800" y="274063"/>
                <a:ext cx="41040" cy="335160"/>
              </p14:xfrm>
            </p:contentPart>
          </mc:Choice>
          <mc:Fallback>
            <p:pic>
              <p:nvPicPr>
                <p:cNvPr id="8" name="Ink 7">
                  <a:extLst>
                    <a:ext uri="{FF2B5EF4-FFF2-40B4-BE49-F238E27FC236}">
                      <a16:creationId xmlns:a16="http://schemas.microsoft.com/office/drawing/2014/main" id="{C34FA065-4E08-8CEC-7851-9D17B044ED78}"/>
                    </a:ext>
                  </a:extLst>
                </p:cNvPr>
                <p:cNvPicPr/>
                <p:nvPr/>
              </p:nvPicPr>
              <p:blipFill>
                <a:blip r:embed="rId15"/>
                <a:stretch>
                  <a:fillRect/>
                </a:stretch>
              </p:blipFill>
              <p:spPr>
                <a:xfrm>
                  <a:off x="9413160" y="238423"/>
                  <a:ext cx="11268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B3DBC0BA-3EC5-834D-D1BF-2816CBAC74D3}"/>
                    </a:ext>
                  </a:extLst>
                </p14:cNvPr>
                <p14:cNvContentPartPr/>
                <p14:nvPr/>
              </p14:nvContentPartPr>
              <p14:xfrm>
                <a:off x="9830400" y="257143"/>
                <a:ext cx="269640" cy="441360"/>
              </p14:xfrm>
            </p:contentPart>
          </mc:Choice>
          <mc:Fallback>
            <p:pic>
              <p:nvPicPr>
                <p:cNvPr id="11" name="Ink 10">
                  <a:extLst>
                    <a:ext uri="{FF2B5EF4-FFF2-40B4-BE49-F238E27FC236}">
                      <a16:creationId xmlns:a16="http://schemas.microsoft.com/office/drawing/2014/main" id="{B3DBC0BA-3EC5-834D-D1BF-2816CBAC74D3}"/>
                    </a:ext>
                  </a:extLst>
                </p:cNvPr>
                <p:cNvPicPr/>
                <p:nvPr/>
              </p:nvPicPr>
              <p:blipFill>
                <a:blip r:embed="rId17"/>
                <a:stretch>
                  <a:fillRect/>
                </a:stretch>
              </p:blipFill>
              <p:spPr>
                <a:xfrm>
                  <a:off x="9794760" y="221143"/>
                  <a:ext cx="341280" cy="513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BF67F197-A7BB-DEC7-CA71-E96E1341A19B}"/>
                    </a:ext>
                  </a:extLst>
                </p14:cNvPr>
                <p14:cNvContentPartPr/>
                <p14:nvPr/>
              </p14:nvContentPartPr>
              <p14:xfrm>
                <a:off x="10299840" y="292423"/>
                <a:ext cx="229320" cy="274680"/>
              </p14:xfrm>
            </p:contentPart>
          </mc:Choice>
          <mc:Fallback>
            <p:pic>
              <p:nvPicPr>
                <p:cNvPr id="13" name="Ink 12">
                  <a:extLst>
                    <a:ext uri="{FF2B5EF4-FFF2-40B4-BE49-F238E27FC236}">
                      <a16:creationId xmlns:a16="http://schemas.microsoft.com/office/drawing/2014/main" id="{BF67F197-A7BB-DEC7-CA71-E96E1341A19B}"/>
                    </a:ext>
                  </a:extLst>
                </p:cNvPr>
                <p:cNvPicPr/>
                <p:nvPr/>
              </p:nvPicPr>
              <p:blipFill>
                <a:blip r:embed="rId19"/>
                <a:stretch>
                  <a:fillRect/>
                </a:stretch>
              </p:blipFill>
              <p:spPr>
                <a:xfrm>
                  <a:off x="10264200" y="256423"/>
                  <a:ext cx="30096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733A642D-7C74-BC6D-3E7E-53897731AA8E}"/>
                    </a:ext>
                  </a:extLst>
                </p14:cNvPr>
                <p14:cNvContentPartPr/>
                <p14:nvPr/>
              </p14:nvContentPartPr>
              <p14:xfrm>
                <a:off x="10339440" y="267943"/>
                <a:ext cx="207360" cy="314640"/>
              </p14:xfrm>
            </p:contentPart>
          </mc:Choice>
          <mc:Fallback>
            <p:pic>
              <p:nvPicPr>
                <p:cNvPr id="14" name="Ink 13">
                  <a:extLst>
                    <a:ext uri="{FF2B5EF4-FFF2-40B4-BE49-F238E27FC236}">
                      <a16:creationId xmlns:a16="http://schemas.microsoft.com/office/drawing/2014/main" id="{733A642D-7C74-BC6D-3E7E-53897731AA8E}"/>
                    </a:ext>
                  </a:extLst>
                </p:cNvPr>
                <p:cNvPicPr/>
                <p:nvPr/>
              </p:nvPicPr>
              <p:blipFill>
                <a:blip r:embed="rId21"/>
                <a:stretch>
                  <a:fillRect/>
                </a:stretch>
              </p:blipFill>
              <p:spPr>
                <a:xfrm>
                  <a:off x="10303440" y="231943"/>
                  <a:ext cx="27900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EF3E6725-EC6E-E5F6-4153-EDDD65953063}"/>
                    </a:ext>
                  </a:extLst>
                </p14:cNvPr>
                <p14:cNvContentPartPr/>
                <p14:nvPr/>
              </p14:nvContentPartPr>
              <p14:xfrm>
                <a:off x="10366440" y="422023"/>
                <a:ext cx="181800" cy="19800"/>
              </p14:xfrm>
            </p:contentPart>
          </mc:Choice>
          <mc:Fallback>
            <p:pic>
              <p:nvPicPr>
                <p:cNvPr id="15" name="Ink 14">
                  <a:extLst>
                    <a:ext uri="{FF2B5EF4-FFF2-40B4-BE49-F238E27FC236}">
                      <a16:creationId xmlns:a16="http://schemas.microsoft.com/office/drawing/2014/main" id="{EF3E6725-EC6E-E5F6-4153-EDDD65953063}"/>
                    </a:ext>
                  </a:extLst>
                </p:cNvPr>
                <p:cNvPicPr/>
                <p:nvPr/>
              </p:nvPicPr>
              <p:blipFill>
                <a:blip r:embed="rId23"/>
                <a:stretch>
                  <a:fillRect/>
                </a:stretch>
              </p:blipFill>
              <p:spPr>
                <a:xfrm>
                  <a:off x="10330800" y="386383"/>
                  <a:ext cx="25344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BD9C29EE-FADD-1373-EB85-391244CE9682}"/>
                    </a:ext>
                  </a:extLst>
                </p14:cNvPr>
                <p14:cNvContentPartPr/>
                <p14:nvPr/>
              </p14:nvContentPartPr>
              <p14:xfrm>
                <a:off x="10730760" y="267583"/>
                <a:ext cx="312480" cy="253440"/>
              </p14:xfrm>
            </p:contentPart>
          </mc:Choice>
          <mc:Fallback>
            <p:pic>
              <p:nvPicPr>
                <p:cNvPr id="16" name="Ink 15">
                  <a:extLst>
                    <a:ext uri="{FF2B5EF4-FFF2-40B4-BE49-F238E27FC236}">
                      <a16:creationId xmlns:a16="http://schemas.microsoft.com/office/drawing/2014/main" id="{BD9C29EE-FADD-1373-EB85-391244CE9682}"/>
                    </a:ext>
                  </a:extLst>
                </p:cNvPr>
                <p:cNvPicPr/>
                <p:nvPr/>
              </p:nvPicPr>
              <p:blipFill>
                <a:blip r:embed="rId25"/>
                <a:stretch>
                  <a:fillRect/>
                </a:stretch>
              </p:blipFill>
              <p:spPr>
                <a:xfrm>
                  <a:off x="10695120" y="231943"/>
                  <a:ext cx="38412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478277CE-95F4-176B-0C44-00AE0AE6D49C}"/>
                    </a:ext>
                  </a:extLst>
                </p14:cNvPr>
                <p14:cNvContentPartPr/>
                <p14:nvPr/>
              </p14:nvContentPartPr>
              <p14:xfrm>
                <a:off x="11050080" y="371983"/>
                <a:ext cx="361080" cy="160200"/>
              </p14:xfrm>
            </p:contentPart>
          </mc:Choice>
          <mc:Fallback>
            <p:pic>
              <p:nvPicPr>
                <p:cNvPr id="17" name="Ink 16">
                  <a:extLst>
                    <a:ext uri="{FF2B5EF4-FFF2-40B4-BE49-F238E27FC236}">
                      <a16:creationId xmlns:a16="http://schemas.microsoft.com/office/drawing/2014/main" id="{478277CE-95F4-176B-0C44-00AE0AE6D49C}"/>
                    </a:ext>
                  </a:extLst>
                </p:cNvPr>
                <p:cNvPicPr/>
                <p:nvPr/>
              </p:nvPicPr>
              <p:blipFill>
                <a:blip r:embed="rId27"/>
                <a:stretch>
                  <a:fillRect/>
                </a:stretch>
              </p:blipFill>
              <p:spPr>
                <a:xfrm>
                  <a:off x="11014440" y="336343"/>
                  <a:ext cx="4327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7E924337-6645-5ABD-D900-571C395BE0FE}"/>
                    </a:ext>
                  </a:extLst>
                </p14:cNvPr>
                <p14:cNvContentPartPr/>
                <p14:nvPr/>
              </p14:nvContentPartPr>
              <p14:xfrm>
                <a:off x="11469120" y="337423"/>
                <a:ext cx="11160" cy="40320"/>
              </p14:xfrm>
            </p:contentPart>
          </mc:Choice>
          <mc:Fallback>
            <p:pic>
              <p:nvPicPr>
                <p:cNvPr id="18" name="Ink 17">
                  <a:extLst>
                    <a:ext uri="{FF2B5EF4-FFF2-40B4-BE49-F238E27FC236}">
                      <a16:creationId xmlns:a16="http://schemas.microsoft.com/office/drawing/2014/main" id="{7E924337-6645-5ABD-D900-571C395BE0FE}"/>
                    </a:ext>
                  </a:extLst>
                </p:cNvPr>
                <p:cNvPicPr/>
                <p:nvPr/>
              </p:nvPicPr>
              <p:blipFill>
                <a:blip r:embed="rId29"/>
                <a:stretch>
                  <a:fillRect/>
                </a:stretch>
              </p:blipFill>
              <p:spPr>
                <a:xfrm>
                  <a:off x="11433120" y="301423"/>
                  <a:ext cx="828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1B5B1F3F-A9AC-EA33-B535-29E1721B86C6}"/>
                    </a:ext>
                  </a:extLst>
                </p14:cNvPr>
                <p14:cNvContentPartPr/>
                <p14:nvPr/>
              </p14:nvContentPartPr>
              <p14:xfrm>
                <a:off x="11445720" y="107743"/>
                <a:ext cx="491400" cy="363960"/>
              </p14:xfrm>
            </p:contentPart>
          </mc:Choice>
          <mc:Fallback>
            <p:pic>
              <p:nvPicPr>
                <p:cNvPr id="19" name="Ink 18">
                  <a:extLst>
                    <a:ext uri="{FF2B5EF4-FFF2-40B4-BE49-F238E27FC236}">
                      <a16:creationId xmlns:a16="http://schemas.microsoft.com/office/drawing/2014/main" id="{1B5B1F3F-A9AC-EA33-B535-29E1721B86C6}"/>
                    </a:ext>
                  </a:extLst>
                </p:cNvPr>
                <p:cNvPicPr/>
                <p:nvPr/>
              </p:nvPicPr>
              <p:blipFill>
                <a:blip r:embed="rId31"/>
                <a:stretch>
                  <a:fillRect/>
                </a:stretch>
              </p:blipFill>
              <p:spPr>
                <a:xfrm>
                  <a:off x="11410080" y="72103"/>
                  <a:ext cx="563040" cy="435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17CE980F-0447-D215-6739-5CB91A05A4AD}"/>
                    </a:ext>
                  </a:extLst>
                </p14:cNvPr>
                <p14:cNvContentPartPr/>
                <p14:nvPr/>
              </p14:nvContentPartPr>
              <p14:xfrm>
                <a:off x="10848120" y="729823"/>
                <a:ext cx="808200" cy="152640"/>
              </p14:xfrm>
            </p:contentPart>
          </mc:Choice>
          <mc:Fallback>
            <p:pic>
              <p:nvPicPr>
                <p:cNvPr id="20" name="Ink 19">
                  <a:extLst>
                    <a:ext uri="{FF2B5EF4-FFF2-40B4-BE49-F238E27FC236}">
                      <a16:creationId xmlns:a16="http://schemas.microsoft.com/office/drawing/2014/main" id="{17CE980F-0447-D215-6739-5CB91A05A4AD}"/>
                    </a:ext>
                  </a:extLst>
                </p:cNvPr>
                <p:cNvPicPr/>
                <p:nvPr/>
              </p:nvPicPr>
              <p:blipFill>
                <a:blip r:embed="rId33"/>
                <a:stretch>
                  <a:fillRect/>
                </a:stretch>
              </p:blipFill>
              <p:spPr>
                <a:xfrm>
                  <a:off x="10812120" y="694183"/>
                  <a:ext cx="8798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4AA0FF38-8858-4A70-18FD-DD4423A5F656}"/>
                    </a:ext>
                  </a:extLst>
                </p14:cNvPr>
                <p14:cNvContentPartPr/>
                <p14:nvPr/>
              </p14:nvContentPartPr>
              <p14:xfrm>
                <a:off x="10570920" y="1004503"/>
                <a:ext cx="1015560" cy="45720"/>
              </p14:xfrm>
            </p:contentPart>
          </mc:Choice>
          <mc:Fallback>
            <p:pic>
              <p:nvPicPr>
                <p:cNvPr id="21" name="Ink 20">
                  <a:extLst>
                    <a:ext uri="{FF2B5EF4-FFF2-40B4-BE49-F238E27FC236}">
                      <a16:creationId xmlns:a16="http://schemas.microsoft.com/office/drawing/2014/main" id="{4AA0FF38-8858-4A70-18FD-DD4423A5F656}"/>
                    </a:ext>
                  </a:extLst>
                </p:cNvPr>
                <p:cNvPicPr/>
                <p:nvPr/>
              </p:nvPicPr>
              <p:blipFill>
                <a:blip r:embed="rId35"/>
                <a:stretch>
                  <a:fillRect/>
                </a:stretch>
              </p:blipFill>
              <p:spPr>
                <a:xfrm>
                  <a:off x="10534920" y="968503"/>
                  <a:ext cx="10872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CA4E2E0E-EC05-85EF-F478-376BC0240D90}"/>
                    </a:ext>
                  </a:extLst>
                </p14:cNvPr>
                <p14:cNvContentPartPr/>
                <p14:nvPr/>
              </p14:nvContentPartPr>
              <p14:xfrm>
                <a:off x="8377800" y="1040143"/>
                <a:ext cx="2604240" cy="65520"/>
              </p14:xfrm>
            </p:contentPart>
          </mc:Choice>
          <mc:Fallback>
            <p:pic>
              <p:nvPicPr>
                <p:cNvPr id="22" name="Ink 21">
                  <a:extLst>
                    <a:ext uri="{FF2B5EF4-FFF2-40B4-BE49-F238E27FC236}">
                      <a16:creationId xmlns:a16="http://schemas.microsoft.com/office/drawing/2014/main" id="{CA4E2E0E-EC05-85EF-F478-376BC0240D90}"/>
                    </a:ext>
                  </a:extLst>
                </p:cNvPr>
                <p:cNvPicPr/>
                <p:nvPr/>
              </p:nvPicPr>
              <p:blipFill>
                <a:blip r:embed="rId37"/>
                <a:stretch>
                  <a:fillRect/>
                </a:stretch>
              </p:blipFill>
              <p:spPr>
                <a:xfrm>
                  <a:off x="8342160" y="1004503"/>
                  <a:ext cx="2675880" cy="137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DEB28107-3A7F-8FF0-C446-304B09184E0A}"/>
                  </a:ext>
                </a:extLst>
              </p14:cNvPr>
              <p14:cNvContentPartPr/>
              <p14:nvPr/>
            </p14:nvContentPartPr>
            <p14:xfrm>
              <a:off x="1695480" y="999103"/>
              <a:ext cx="3213720" cy="990720"/>
            </p14:xfrm>
          </p:contentPart>
        </mc:Choice>
        <mc:Fallback>
          <p:pic>
            <p:nvPicPr>
              <p:cNvPr id="23" name="Ink 22">
                <a:extLst>
                  <a:ext uri="{FF2B5EF4-FFF2-40B4-BE49-F238E27FC236}">
                    <a16:creationId xmlns:a16="http://schemas.microsoft.com/office/drawing/2014/main" id="{DEB28107-3A7F-8FF0-C446-304B09184E0A}"/>
                  </a:ext>
                </a:extLst>
              </p:cNvPr>
              <p:cNvPicPr/>
              <p:nvPr/>
            </p:nvPicPr>
            <p:blipFill>
              <a:blip r:embed="rId39"/>
              <a:stretch>
                <a:fillRect/>
              </a:stretch>
            </p:blipFill>
            <p:spPr>
              <a:xfrm>
                <a:off x="1659480" y="963463"/>
                <a:ext cx="3285360" cy="1062360"/>
              </a:xfrm>
              <a:prstGeom prst="rect">
                <a:avLst/>
              </a:prstGeom>
            </p:spPr>
          </p:pic>
        </mc:Fallback>
      </mc:AlternateContent>
    </p:spTree>
    <p:extLst>
      <p:ext uri="{BB962C8B-B14F-4D97-AF65-F5344CB8AC3E}">
        <p14:creationId xmlns:p14="http://schemas.microsoft.com/office/powerpoint/2010/main" val="2957656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036F-0E27-62C6-FD88-34CDEE40F734}"/>
              </a:ext>
            </a:extLst>
          </p:cNvPr>
          <p:cNvSpPr>
            <a:spLocks noGrp="1"/>
          </p:cNvSpPr>
          <p:nvPr>
            <p:ph type="title"/>
          </p:nvPr>
        </p:nvSpPr>
        <p:spPr/>
        <p:txBody>
          <a:bodyPr/>
          <a:lstStyle/>
          <a:p>
            <a:r>
              <a:rPr lang="en-US" dirty="0"/>
              <a:t>Iterating over the other rows</a:t>
            </a:r>
          </a:p>
        </p:txBody>
      </p:sp>
      <p:sp>
        <p:nvSpPr>
          <p:cNvPr id="3" name="Content Placeholder 2">
            <a:extLst>
              <a:ext uri="{FF2B5EF4-FFF2-40B4-BE49-F238E27FC236}">
                <a16:creationId xmlns:a16="http://schemas.microsoft.com/office/drawing/2014/main" id="{F1BF9D46-D633-36C0-ADBC-CD9F44E1C37F}"/>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We run the row through the tree and get 146.08 as a prediction. We continue in this fashion for all rows until we have four predictions for four rows: 152.75, 146.08, 174.945, 150.2. Let’s add them as a new column for now:</a:t>
            </a:r>
          </a:p>
          <a:p>
            <a:endParaRPr lang="en-US" dirty="0"/>
          </a:p>
          <a:p>
            <a:br>
              <a:rPr lang="en-US" dirty="0"/>
            </a:br>
            <a:endParaRPr lang="en-US" dirty="0"/>
          </a:p>
        </p:txBody>
      </p:sp>
      <p:pic>
        <p:nvPicPr>
          <p:cNvPr id="6" name="Picture 5">
            <a:extLst>
              <a:ext uri="{FF2B5EF4-FFF2-40B4-BE49-F238E27FC236}">
                <a16:creationId xmlns:a16="http://schemas.microsoft.com/office/drawing/2014/main" id="{17C3D53E-5FEF-6CB1-3EC5-10C69E0E2659}"/>
              </a:ext>
            </a:extLst>
          </p:cNvPr>
          <p:cNvPicPr>
            <a:picLocks noChangeAspect="1"/>
          </p:cNvPicPr>
          <p:nvPr/>
        </p:nvPicPr>
        <p:blipFill>
          <a:blip r:embed="rId2"/>
          <a:stretch>
            <a:fillRect/>
          </a:stretch>
        </p:blipFill>
        <p:spPr>
          <a:xfrm>
            <a:off x="2191131" y="3167888"/>
            <a:ext cx="7334250" cy="2705100"/>
          </a:xfrm>
          <a:prstGeom prst="rect">
            <a:avLst/>
          </a:prstGeom>
        </p:spPr>
      </p:pic>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3B29C392-BDC4-F6B9-92A0-B3EBD091EE6D}"/>
                  </a:ext>
                </a:extLst>
              </p14:cNvPr>
              <p14:cNvContentPartPr/>
              <p14:nvPr/>
            </p14:nvContentPartPr>
            <p14:xfrm>
              <a:off x="8255030" y="4196967"/>
              <a:ext cx="690840" cy="72360"/>
            </p14:xfrm>
          </p:contentPart>
        </mc:Choice>
        <mc:Fallback xmlns="">
          <p:pic>
            <p:nvPicPr>
              <p:cNvPr id="59" name="Ink 58">
                <a:extLst>
                  <a:ext uri="{FF2B5EF4-FFF2-40B4-BE49-F238E27FC236}">
                    <a16:creationId xmlns:a16="http://schemas.microsoft.com/office/drawing/2014/main" id="{3B29C392-BDC4-F6B9-92A0-B3EBD091EE6D}"/>
                  </a:ext>
                </a:extLst>
              </p:cNvPr>
              <p:cNvPicPr/>
              <p:nvPr/>
            </p:nvPicPr>
            <p:blipFill>
              <a:blip r:embed="rId4"/>
              <a:stretch>
                <a:fillRect/>
              </a:stretch>
            </p:blipFill>
            <p:spPr>
              <a:xfrm>
                <a:off x="8219390" y="4160967"/>
                <a:ext cx="762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016DCEC-9BC4-77D5-9468-3017543E0C48}"/>
                  </a:ext>
                </a:extLst>
              </p14:cNvPr>
              <p14:cNvContentPartPr/>
              <p14:nvPr/>
            </p14:nvContentPartPr>
            <p14:xfrm>
              <a:off x="8175470" y="1115367"/>
              <a:ext cx="188640" cy="647280"/>
            </p14:xfrm>
          </p:contentPart>
        </mc:Choice>
        <mc:Fallback xmlns="">
          <p:pic>
            <p:nvPicPr>
              <p:cNvPr id="40" name="Ink 39">
                <a:extLst>
                  <a:ext uri="{FF2B5EF4-FFF2-40B4-BE49-F238E27FC236}">
                    <a16:creationId xmlns:a16="http://schemas.microsoft.com/office/drawing/2014/main" id="{7016DCEC-9BC4-77D5-9468-3017543E0C48}"/>
                  </a:ext>
                </a:extLst>
              </p:cNvPr>
              <p:cNvPicPr/>
              <p:nvPr/>
            </p:nvPicPr>
            <p:blipFill>
              <a:blip r:embed="rId6"/>
              <a:stretch>
                <a:fillRect/>
              </a:stretch>
            </p:blipFill>
            <p:spPr>
              <a:xfrm>
                <a:off x="8139470" y="1079727"/>
                <a:ext cx="260280" cy="71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C07BEF8C-94EF-E32E-C6F0-A684778C82EB}"/>
                  </a:ext>
                </a:extLst>
              </p14:cNvPr>
              <p14:cNvContentPartPr/>
              <p14:nvPr/>
            </p14:nvContentPartPr>
            <p14:xfrm>
              <a:off x="8284910" y="927087"/>
              <a:ext cx="187920" cy="118440"/>
            </p14:xfrm>
          </p:contentPart>
        </mc:Choice>
        <mc:Fallback xmlns="">
          <p:pic>
            <p:nvPicPr>
              <p:cNvPr id="41" name="Ink 40">
                <a:extLst>
                  <a:ext uri="{FF2B5EF4-FFF2-40B4-BE49-F238E27FC236}">
                    <a16:creationId xmlns:a16="http://schemas.microsoft.com/office/drawing/2014/main" id="{C07BEF8C-94EF-E32E-C6F0-A684778C82EB}"/>
                  </a:ext>
                </a:extLst>
              </p:cNvPr>
              <p:cNvPicPr/>
              <p:nvPr/>
            </p:nvPicPr>
            <p:blipFill>
              <a:blip r:embed="rId8"/>
              <a:stretch>
                <a:fillRect/>
              </a:stretch>
            </p:blipFill>
            <p:spPr>
              <a:xfrm>
                <a:off x="8249270" y="891447"/>
                <a:ext cx="259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8CE279D0-3DE4-782E-93A7-836B8929BC4A}"/>
                  </a:ext>
                </a:extLst>
              </p14:cNvPr>
              <p14:cNvContentPartPr/>
              <p14:nvPr/>
            </p14:nvContentPartPr>
            <p14:xfrm>
              <a:off x="8643110" y="1181247"/>
              <a:ext cx="111960" cy="12960"/>
            </p14:xfrm>
          </p:contentPart>
        </mc:Choice>
        <mc:Fallback xmlns="">
          <p:pic>
            <p:nvPicPr>
              <p:cNvPr id="42" name="Ink 41">
                <a:extLst>
                  <a:ext uri="{FF2B5EF4-FFF2-40B4-BE49-F238E27FC236}">
                    <a16:creationId xmlns:a16="http://schemas.microsoft.com/office/drawing/2014/main" id="{8CE279D0-3DE4-782E-93A7-836B8929BC4A}"/>
                  </a:ext>
                </a:extLst>
              </p:cNvPr>
              <p:cNvPicPr/>
              <p:nvPr/>
            </p:nvPicPr>
            <p:blipFill>
              <a:blip r:embed="rId10"/>
              <a:stretch>
                <a:fillRect/>
              </a:stretch>
            </p:blipFill>
            <p:spPr>
              <a:xfrm>
                <a:off x="8607110" y="1145607"/>
                <a:ext cx="183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9D291DE8-7AA5-DE17-C5FE-44B7C913AB4F}"/>
                  </a:ext>
                </a:extLst>
              </p14:cNvPr>
              <p14:cNvContentPartPr/>
              <p14:nvPr/>
            </p14:nvContentPartPr>
            <p14:xfrm>
              <a:off x="8610710" y="1315527"/>
              <a:ext cx="123840" cy="32400"/>
            </p14:xfrm>
          </p:contentPart>
        </mc:Choice>
        <mc:Fallback xmlns="">
          <p:pic>
            <p:nvPicPr>
              <p:cNvPr id="43" name="Ink 42">
                <a:extLst>
                  <a:ext uri="{FF2B5EF4-FFF2-40B4-BE49-F238E27FC236}">
                    <a16:creationId xmlns:a16="http://schemas.microsoft.com/office/drawing/2014/main" id="{9D291DE8-7AA5-DE17-C5FE-44B7C913AB4F}"/>
                  </a:ext>
                </a:extLst>
              </p:cNvPr>
              <p:cNvPicPr/>
              <p:nvPr/>
            </p:nvPicPr>
            <p:blipFill>
              <a:blip r:embed="rId12"/>
              <a:stretch>
                <a:fillRect/>
              </a:stretch>
            </p:blipFill>
            <p:spPr>
              <a:xfrm>
                <a:off x="8575070" y="1279887"/>
                <a:ext cx="195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7" name="Ink 56">
                <a:extLst>
                  <a:ext uri="{FF2B5EF4-FFF2-40B4-BE49-F238E27FC236}">
                    <a16:creationId xmlns:a16="http://schemas.microsoft.com/office/drawing/2014/main" id="{10532E6D-5FBE-8DCC-DF0B-5F809991DD0A}"/>
                  </a:ext>
                </a:extLst>
              </p14:cNvPr>
              <p14:cNvContentPartPr/>
              <p14:nvPr/>
            </p14:nvContentPartPr>
            <p14:xfrm>
              <a:off x="8677670" y="1646367"/>
              <a:ext cx="186840" cy="16560"/>
            </p14:xfrm>
          </p:contentPart>
        </mc:Choice>
        <mc:Fallback xmlns="">
          <p:pic>
            <p:nvPicPr>
              <p:cNvPr id="57" name="Ink 56">
                <a:extLst>
                  <a:ext uri="{FF2B5EF4-FFF2-40B4-BE49-F238E27FC236}">
                    <a16:creationId xmlns:a16="http://schemas.microsoft.com/office/drawing/2014/main" id="{10532E6D-5FBE-8DCC-DF0B-5F809991DD0A}"/>
                  </a:ext>
                </a:extLst>
              </p:cNvPr>
              <p:cNvPicPr/>
              <p:nvPr/>
            </p:nvPicPr>
            <p:blipFill>
              <a:blip r:embed="rId14"/>
              <a:stretch>
                <a:fillRect/>
              </a:stretch>
            </p:blipFill>
            <p:spPr>
              <a:xfrm>
                <a:off x="8642030" y="1610367"/>
                <a:ext cx="2584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E0858A1C-5EF5-6D78-AEDB-67B0409D70F4}"/>
                  </a:ext>
                </a:extLst>
              </p14:cNvPr>
              <p14:cNvContentPartPr/>
              <p14:nvPr/>
            </p14:nvContentPartPr>
            <p14:xfrm>
              <a:off x="8683430" y="1762647"/>
              <a:ext cx="212400" cy="21960"/>
            </p14:xfrm>
          </p:contentPart>
        </mc:Choice>
        <mc:Fallback xmlns="">
          <p:pic>
            <p:nvPicPr>
              <p:cNvPr id="58" name="Ink 57">
                <a:extLst>
                  <a:ext uri="{FF2B5EF4-FFF2-40B4-BE49-F238E27FC236}">
                    <a16:creationId xmlns:a16="http://schemas.microsoft.com/office/drawing/2014/main" id="{E0858A1C-5EF5-6D78-AEDB-67B0409D70F4}"/>
                  </a:ext>
                </a:extLst>
              </p:cNvPr>
              <p:cNvPicPr/>
              <p:nvPr/>
            </p:nvPicPr>
            <p:blipFill>
              <a:blip r:embed="rId16"/>
              <a:stretch>
                <a:fillRect/>
              </a:stretch>
            </p:blipFill>
            <p:spPr>
              <a:xfrm>
                <a:off x="8647790" y="1727007"/>
                <a:ext cx="2840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4" name="Ink 73">
                <a:extLst>
                  <a:ext uri="{FF2B5EF4-FFF2-40B4-BE49-F238E27FC236}">
                    <a16:creationId xmlns:a16="http://schemas.microsoft.com/office/drawing/2014/main" id="{4BF0FD0D-4B59-D5B4-6280-A7844C720E4A}"/>
                  </a:ext>
                </a:extLst>
              </p14:cNvPr>
              <p14:cNvContentPartPr/>
              <p14:nvPr/>
            </p14:nvContentPartPr>
            <p14:xfrm>
              <a:off x="6820430" y="3882687"/>
              <a:ext cx="647640" cy="464760"/>
            </p14:xfrm>
          </p:contentPart>
        </mc:Choice>
        <mc:Fallback xmlns="">
          <p:pic>
            <p:nvPicPr>
              <p:cNvPr id="74" name="Ink 73">
                <a:extLst>
                  <a:ext uri="{FF2B5EF4-FFF2-40B4-BE49-F238E27FC236}">
                    <a16:creationId xmlns:a16="http://schemas.microsoft.com/office/drawing/2014/main" id="{4BF0FD0D-4B59-D5B4-6280-A7844C720E4A}"/>
                  </a:ext>
                </a:extLst>
              </p:cNvPr>
              <p:cNvPicPr/>
              <p:nvPr/>
            </p:nvPicPr>
            <p:blipFill>
              <a:blip r:embed="rId18"/>
              <a:stretch>
                <a:fillRect/>
              </a:stretch>
            </p:blipFill>
            <p:spPr>
              <a:xfrm>
                <a:off x="6784790" y="3846687"/>
                <a:ext cx="719280" cy="536400"/>
              </a:xfrm>
              <a:prstGeom prst="rect">
                <a:avLst/>
              </a:prstGeom>
            </p:spPr>
          </p:pic>
        </mc:Fallback>
      </mc:AlternateContent>
      <p:grpSp>
        <p:nvGrpSpPr>
          <p:cNvPr id="84" name="Group 83">
            <a:extLst>
              <a:ext uri="{FF2B5EF4-FFF2-40B4-BE49-F238E27FC236}">
                <a16:creationId xmlns:a16="http://schemas.microsoft.com/office/drawing/2014/main" id="{1AADBAC3-3234-C241-EE3D-69958CCE5075}"/>
              </a:ext>
            </a:extLst>
          </p:cNvPr>
          <p:cNvGrpSpPr/>
          <p:nvPr/>
        </p:nvGrpSpPr>
        <p:grpSpPr>
          <a:xfrm>
            <a:off x="9148550" y="1070007"/>
            <a:ext cx="2701440" cy="1113480"/>
            <a:chOff x="9148550" y="1070007"/>
            <a:chExt cx="2701440" cy="1113480"/>
          </a:xfrm>
        </p:grpSpPr>
        <mc:AlternateContent xmlns:mc="http://schemas.openxmlformats.org/markup-compatibility/2006" xmlns:p14="http://schemas.microsoft.com/office/powerpoint/2010/main">
          <mc:Choice Requires="p14">
            <p:contentPart p14:bwMode="auto" r:id="rId19">
              <p14:nvContentPartPr>
                <p14:cNvPr id="44" name="Ink 43">
                  <a:extLst>
                    <a:ext uri="{FF2B5EF4-FFF2-40B4-BE49-F238E27FC236}">
                      <a16:creationId xmlns:a16="http://schemas.microsoft.com/office/drawing/2014/main" id="{B496E0EE-77B1-B7CD-696E-DE38D55B5119}"/>
                    </a:ext>
                  </a:extLst>
                </p14:cNvPr>
                <p14:cNvContentPartPr/>
                <p14:nvPr/>
              </p14:nvContentPartPr>
              <p14:xfrm>
                <a:off x="9148550" y="1070007"/>
                <a:ext cx="245520" cy="366120"/>
              </p14:xfrm>
            </p:contentPart>
          </mc:Choice>
          <mc:Fallback xmlns="">
            <p:pic>
              <p:nvPicPr>
                <p:cNvPr id="44" name="Ink 43">
                  <a:extLst>
                    <a:ext uri="{FF2B5EF4-FFF2-40B4-BE49-F238E27FC236}">
                      <a16:creationId xmlns:a16="http://schemas.microsoft.com/office/drawing/2014/main" id="{B496E0EE-77B1-B7CD-696E-DE38D55B5119}"/>
                    </a:ext>
                  </a:extLst>
                </p:cNvPr>
                <p:cNvPicPr/>
                <p:nvPr/>
              </p:nvPicPr>
              <p:blipFill>
                <a:blip r:embed="rId20"/>
                <a:stretch>
                  <a:fillRect/>
                </a:stretch>
              </p:blipFill>
              <p:spPr>
                <a:xfrm>
                  <a:off x="9112910" y="1034007"/>
                  <a:ext cx="31716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5" name="Ink 44">
                  <a:extLst>
                    <a:ext uri="{FF2B5EF4-FFF2-40B4-BE49-F238E27FC236}">
                      <a16:creationId xmlns:a16="http://schemas.microsoft.com/office/drawing/2014/main" id="{A156B999-74DB-D5C7-CCA6-36E6072D302A}"/>
                    </a:ext>
                  </a:extLst>
                </p14:cNvPr>
                <p14:cNvContentPartPr/>
                <p14:nvPr/>
              </p14:nvContentPartPr>
              <p14:xfrm>
                <a:off x="9539150" y="1243887"/>
                <a:ext cx="567720" cy="208440"/>
              </p14:xfrm>
            </p:contentPart>
          </mc:Choice>
          <mc:Fallback xmlns="">
            <p:pic>
              <p:nvPicPr>
                <p:cNvPr id="45" name="Ink 44">
                  <a:extLst>
                    <a:ext uri="{FF2B5EF4-FFF2-40B4-BE49-F238E27FC236}">
                      <a16:creationId xmlns:a16="http://schemas.microsoft.com/office/drawing/2014/main" id="{A156B999-74DB-D5C7-CCA6-36E6072D302A}"/>
                    </a:ext>
                  </a:extLst>
                </p:cNvPr>
                <p:cNvPicPr/>
                <p:nvPr/>
              </p:nvPicPr>
              <p:blipFill>
                <a:blip r:embed="rId22"/>
                <a:stretch>
                  <a:fillRect/>
                </a:stretch>
              </p:blipFill>
              <p:spPr>
                <a:xfrm>
                  <a:off x="9503510" y="1208247"/>
                  <a:ext cx="6393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6" name="Ink 45">
                  <a:extLst>
                    <a:ext uri="{FF2B5EF4-FFF2-40B4-BE49-F238E27FC236}">
                      <a16:creationId xmlns:a16="http://schemas.microsoft.com/office/drawing/2014/main" id="{4E429A1D-43CC-E08A-5232-7B53643FE846}"/>
                    </a:ext>
                  </a:extLst>
                </p14:cNvPr>
                <p14:cNvContentPartPr/>
                <p14:nvPr/>
              </p14:nvContentPartPr>
              <p14:xfrm>
                <a:off x="10115150" y="1316607"/>
                <a:ext cx="192960" cy="22680"/>
              </p14:xfrm>
            </p:contentPart>
          </mc:Choice>
          <mc:Fallback xmlns="">
            <p:pic>
              <p:nvPicPr>
                <p:cNvPr id="46" name="Ink 45">
                  <a:extLst>
                    <a:ext uri="{FF2B5EF4-FFF2-40B4-BE49-F238E27FC236}">
                      <a16:creationId xmlns:a16="http://schemas.microsoft.com/office/drawing/2014/main" id="{4E429A1D-43CC-E08A-5232-7B53643FE846}"/>
                    </a:ext>
                  </a:extLst>
                </p:cNvPr>
                <p:cNvPicPr/>
                <p:nvPr/>
              </p:nvPicPr>
              <p:blipFill>
                <a:blip r:embed="rId24"/>
                <a:stretch>
                  <a:fillRect/>
                </a:stretch>
              </p:blipFill>
              <p:spPr>
                <a:xfrm>
                  <a:off x="10079150" y="1280607"/>
                  <a:ext cx="2646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7" name="Ink 46">
                  <a:extLst>
                    <a:ext uri="{FF2B5EF4-FFF2-40B4-BE49-F238E27FC236}">
                      <a16:creationId xmlns:a16="http://schemas.microsoft.com/office/drawing/2014/main" id="{AAC2A0BD-E4F4-44B2-4F4A-8016655497CE}"/>
                    </a:ext>
                  </a:extLst>
                </p14:cNvPr>
                <p14:cNvContentPartPr/>
                <p14:nvPr/>
              </p14:nvContentPartPr>
              <p14:xfrm>
                <a:off x="10192550" y="1214007"/>
                <a:ext cx="34920" cy="276840"/>
              </p14:xfrm>
            </p:contentPart>
          </mc:Choice>
          <mc:Fallback xmlns="">
            <p:pic>
              <p:nvPicPr>
                <p:cNvPr id="47" name="Ink 46">
                  <a:extLst>
                    <a:ext uri="{FF2B5EF4-FFF2-40B4-BE49-F238E27FC236}">
                      <a16:creationId xmlns:a16="http://schemas.microsoft.com/office/drawing/2014/main" id="{AAC2A0BD-E4F4-44B2-4F4A-8016655497CE}"/>
                    </a:ext>
                  </a:extLst>
                </p:cNvPr>
                <p:cNvPicPr/>
                <p:nvPr/>
              </p:nvPicPr>
              <p:blipFill>
                <a:blip r:embed="rId26"/>
                <a:stretch>
                  <a:fillRect/>
                </a:stretch>
              </p:blipFill>
              <p:spPr>
                <a:xfrm>
                  <a:off x="10156550" y="1178367"/>
                  <a:ext cx="1065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8" name="Ink 47">
                  <a:extLst>
                    <a:ext uri="{FF2B5EF4-FFF2-40B4-BE49-F238E27FC236}">
                      <a16:creationId xmlns:a16="http://schemas.microsoft.com/office/drawing/2014/main" id="{F8028D6E-E8EB-F863-619F-B3B66768264E}"/>
                    </a:ext>
                  </a:extLst>
                </p14:cNvPr>
                <p14:cNvContentPartPr/>
                <p14:nvPr/>
              </p14:nvContentPartPr>
              <p14:xfrm>
                <a:off x="10458230" y="1172247"/>
                <a:ext cx="261000" cy="328680"/>
              </p14:xfrm>
            </p:contentPart>
          </mc:Choice>
          <mc:Fallback xmlns="">
            <p:pic>
              <p:nvPicPr>
                <p:cNvPr id="48" name="Ink 47">
                  <a:extLst>
                    <a:ext uri="{FF2B5EF4-FFF2-40B4-BE49-F238E27FC236}">
                      <a16:creationId xmlns:a16="http://schemas.microsoft.com/office/drawing/2014/main" id="{F8028D6E-E8EB-F863-619F-B3B66768264E}"/>
                    </a:ext>
                  </a:extLst>
                </p:cNvPr>
                <p:cNvPicPr/>
                <p:nvPr/>
              </p:nvPicPr>
              <p:blipFill>
                <a:blip r:embed="rId28"/>
                <a:stretch>
                  <a:fillRect/>
                </a:stretch>
              </p:blipFill>
              <p:spPr>
                <a:xfrm>
                  <a:off x="10422590" y="1136607"/>
                  <a:ext cx="3326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9" name="Ink 48">
                  <a:extLst>
                    <a:ext uri="{FF2B5EF4-FFF2-40B4-BE49-F238E27FC236}">
                      <a16:creationId xmlns:a16="http://schemas.microsoft.com/office/drawing/2014/main" id="{B34C8DA8-AD17-DDE7-292D-E752B26FAB54}"/>
                    </a:ext>
                  </a:extLst>
                </p14:cNvPr>
                <p14:cNvContentPartPr/>
                <p14:nvPr/>
              </p14:nvContentPartPr>
              <p14:xfrm>
                <a:off x="10839470" y="1253967"/>
                <a:ext cx="111960" cy="201600"/>
              </p14:xfrm>
            </p:contentPart>
          </mc:Choice>
          <mc:Fallback xmlns="">
            <p:pic>
              <p:nvPicPr>
                <p:cNvPr id="49" name="Ink 48">
                  <a:extLst>
                    <a:ext uri="{FF2B5EF4-FFF2-40B4-BE49-F238E27FC236}">
                      <a16:creationId xmlns:a16="http://schemas.microsoft.com/office/drawing/2014/main" id="{B34C8DA8-AD17-DDE7-292D-E752B26FAB54}"/>
                    </a:ext>
                  </a:extLst>
                </p:cNvPr>
                <p:cNvPicPr/>
                <p:nvPr/>
              </p:nvPicPr>
              <p:blipFill>
                <a:blip r:embed="rId30"/>
                <a:stretch>
                  <a:fillRect/>
                </a:stretch>
              </p:blipFill>
              <p:spPr>
                <a:xfrm>
                  <a:off x="10803830" y="1218327"/>
                  <a:ext cx="1836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 name="Ink 49">
                  <a:extLst>
                    <a:ext uri="{FF2B5EF4-FFF2-40B4-BE49-F238E27FC236}">
                      <a16:creationId xmlns:a16="http://schemas.microsoft.com/office/drawing/2014/main" id="{805F8B81-21FE-BE2F-2331-6293247DB49D}"/>
                    </a:ext>
                  </a:extLst>
                </p14:cNvPr>
                <p14:cNvContentPartPr/>
                <p14:nvPr/>
              </p14:nvContentPartPr>
              <p14:xfrm>
                <a:off x="10780790" y="1225167"/>
                <a:ext cx="201240" cy="226080"/>
              </p14:xfrm>
            </p:contentPart>
          </mc:Choice>
          <mc:Fallback xmlns="">
            <p:pic>
              <p:nvPicPr>
                <p:cNvPr id="50" name="Ink 49">
                  <a:extLst>
                    <a:ext uri="{FF2B5EF4-FFF2-40B4-BE49-F238E27FC236}">
                      <a16:creationId xmlns:a16="http://schemas.microsoft.com/office/drawing/2014/main" id="{805F8B81-21FE-BE2F-2331-6293247DB49D}"/>
                    </a:ext>
                  </a:extLst>
                </p:cNvPr>
                <p:cNvPicPr/>
                <p:nvPr/>
              </p:nvPicPr>
              <p:blipFill>
                <a:blip r:embed="rId32"/>
                <a:stretch>
                  <a:fillRect/>
                </a:stretch>
              </p:blipFill>
              <p:spPr>
                <a:xfrm>
                  <a:off x="10744790" y="1189527"/>
                  <a:ext cx="272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 name="Ink 50">
                  <a:extLst>
                    <a:ext uri="{FF2B5EF4-FFF2-40B4-BE49-F238E27FC236}">
                      <a16:creationId xmlns:a16="http://schemas.microsoft.com/office/drawing/2014/main" id="{B2B123AA-F3A3-A5FE-5632-2C3DA3C71DD9}"/>
                    </a:ext>
                  </a:extLst>
                </p14:cNvPr>
                <p14:cNvContentPartPr/>
                <p14:nvPr/>
              </p14:nvContentPartPr>
              <p14:xfrm>
                <a:off x="10754150" y="1365207"/>
                <a:ext cx="177120" cy="81360"/>
              </p14:xfrm>
            </p:contentPart>
          </mc:Choice>
          <mc:Fallback xmlns="">
            <p:pic>
              <p:nvPicPr>
                <p:cNvPr id="51" name="Ink 50">
                  <a:extLst>
                    <a:ext uri="{FF2B5EF4-FFF2-40B4-BE49-F238E27FC236}">
                      <a16:creationId xmlns:a16="http://schemas.microsoft.com/office/drawing/2014/main" id="{B2B123AA-F3A3-A5FE-5632-2C3DA3C71DD9}"/>
                    </a:ext>
                  </a:extLst>
                </p:cNvPr>
                <p:cNvPicPr/>
                <p:nvPr/>
              </p:nvPicPr>
              <p:blipFill>
                <a:blip r:embed="rId34"/>
                <a:stretch>
                  <a:fillRect/>
                </a:stretch>
              </p:blipFill>
              <p:spPr>
                <a:xfrm>
                  <a:off x="10718150" y="1329207"/>
                  <a:ext cx="2487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4" name="Ink 53">
                  <a:extLst>
                    <a:ext uri="{FF2B5EF4-FFF2-40B4-BE49-F238E27FC236}">
                      <a16:creationId xmlns:a16="http://schemas.microsoft.com/office/drawing/2014/main" id="{563FC27E-E10F-6E6C-1AFE-84A9433A75A3}"/>
                    </a:ext>
                  </a:extLst>
                </p14:cNvPr>
                <p14:cNvContentPartPr/>
                <p14:nvPr/>
              </p14:nvContentPartPr>
              <p14:xfrm>
                <a:off x="11075270" y="1305087"/>
                <a:ext cx="630720" cy="200160"/>
              </p14:xfrm>
            </p:contentPart>
          </mc:Choice>
          <mc:Fallback xmlns="">
            <p:pic>
              <p:nvPicPr>
                <p:cNvPr id="54" name="Ink 53">
                  <a:extLst>
                    <a:ext uri="{FF2B5EF4-FFF2-40B4-BE49-F238E27FC236}">
                      <a16:creationId xmlns:a16="http://schemas.microsoft.com/office/drawing/2014/main" id="{563FC27E-E10F-6E6C-1AFE-84A9433A75A3}"/>
                    </a:ext>
                  </a:extLst>
                </p:cNvPr>
                <p:cNvPicPr/>
                <p:nvPr/>
              </p:nvPicPr>
              <p:blipFill>
                <a:blip r:embed="rId36"/>
                <a:stretch>
                  <a:fillRect/>
                </a:stretch>
              </p:blipFill>
              <p:spPr>
                <a:xfrm>
                  <a:off x="11039630" y="1269087"/>
                  <a:ext cx="7023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5" name="Ink 54">
                  <a:extLst>
                    <a:ext uri="{FF2B5EF4-FFF2-40B4-BE49-F238E27FC236}">
                      <a16:creationId xmlns:a16="http://schemas.microsoft.com/office/drawing/2014/main" id="{3EAD7186-65CF-0C86-F44A-6BC1510C39D2}"/>
                    </a:ext>
                  </a:extLst>
                </p14:cNvPr>
                <p14:cNvContentPartPr/>
                <p14:nvPr/>
              </p14:nvContentPartPr>
              <p14:xfrm>
                <a:off x="11275790" y="1530087"/>
                <a:ext cx="363960" cy="79560"/>
              </p14:xfrm>
            </p:contentPart>
          </mc:Choice>
          <mc:Fallback xmlns="">
            <p:pic>
              <p:nvPicPr>
                <p:cNvPr id="55" name="Ink 54">
                  <a:extLst>
                    <a:ext uri="{FF2B5EF4-FFF2-40B4-BE49-F238E27FC236}">
                      <a16:creationId xmlns:a16="http://schemas.microsoft.com/office/drawing/2014/main" id="{3EAD7186-65CF-0C86-F44A-6BC1510C39D2}"/>
                    </a:ext>
                  </a:extLst>
                </p:cNvPr>
                <p:cNvPicPr/>
                <p:nvPr/>
              </p:nvPicPr>
              <p:blipFill>
                <a:blip r:embed="rId38"/>
                <a:stretch>
                  <a:fillRect/>
                </a:stretch>
              </p:blipFill>
              <p:spPr>
                <a:xfrm>
                  <a:off x="11239790" y="1494087"/>
                  <a:ext cx="435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1" name="Ink 60">
                  <a:extLst>
                    <a:ext uri="{FF2B5EF4-FFF2-40B4-BE49-F238E27FC236}">
                      <a16:creationId xmlns:a16="http://schemas.microsoft.com/office/drawing/2014/main" id="{09B88DDD-F4D8-7982-3BA7-A72F84C671F7}"/>
                    </a:ext>
                  </a:extLst>
                </p14:cNvPr>
                <p14:cNvContentPartPr/>
                <p14:nvPr/>
              </p14:nvContentPartPr>
              <p14:xfrm>
                <a:off x="9246470" y="1559247"/>
                <a:ext cx="43920" cy="229680"/>
              </p14:xfrm>
            </p:contentPart>
          </mc:Choice>
          <mc:Fallback xmlns="">
            <p:pic>
              <p:nvPicPr>
                <p:cNvPr id="61" name="Ink 60">
                  <a:extLst>
                    <a:ext uri="{FF2B5EF4-FFF2-40B4-BE49-F238E27FC236}">
                      <a16:creationId xmlns:a16="http://schemas.microsoft.com/office/drawing/2014/main" id="{09B88DDD-F4D8-7982-3BA7-A72F84C671F7}"/>
                    </a:ext>
                  </a:extLst>
                </p:cNvPr>
                <p:cNvPicPr/>
                <p:nvPr/>
              </p:nvPicPr>
              <p:blipFill>
                <a:blip r:embed="rId40"/>
                <a:stretch>
                  <a:fillRect/>
                </a:stretch>
              </p:blipFill>
              <p:spPr>
                <a:xfrm>
                  <a:off x="9210830" y="1523247"/>
                  <a:ext cx="1155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56339FE0-479F-83F9-7DAE-49DCEB2B774A}"/>
                    </a:ext>
                  </a:extLst>
                </p14:cNvPr>
                <p14:cNvContentPartPr/>
                <p14:nvPr/>
              </p14:nvContentPartPr>
              <p14:xfrm>
                <a:off x="9482630" y="1617567"/>
                <a:ext cx="85680" cy="161280"/>
              </p14:xfrm>
            </p:contentPart>
          </mc:Choice>
          <mc:Fallback xmlns="">
            <p:pic>
              <p:nvPicPr>
                <p:cNvPr id="62" name="Ink 61">
                  <a:extLst>
                    <a:ext uri="{FF2B5EF4-FFF2-40B4-BE49-F238E27FC236}">
                      <a16:creationId xmlns:a16="http://schemas.microsoft.com/office/drawing/2014/main" id="{56339FE0-479F-83F9-7DAE-49DCEB2B774A}"/>
                    </a:ext>
                  </a:extLst>
                </p:cNvPr>
                <p:cNvPicPr/>
                <p:nvPr/>
              </p:nvPicPr>
              <p:blipFill>
                <a:blip r:embed="rId42"/>
                <a:stretch>
                  <a:fillRect/>
                </a:stretch>
              </p:blipFill>
              <p:spPr>
                <a:xfrm>
                  <a:off x="9446630" y="1581927"/>
                  <a:ext cx="1573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765B01C1-8E4C-2EAE-52A3-96CCBE9E5ACA}"/>
                    </a:ext>
                  </a:extLst>
                </p14:cNvPr>
                <p14:cNvContentPartPr/>
                <p14:nvPr/>
              </p14:nvContentPartPr>
              <p14:xfrm>
                <a:off x="9473630" y="1565007"/>
                <a:ext cx="168120" cy="45720"/>
              </p14:xfrm>
            </p:contentPart>
          </mc:Choice>
          <mc:Fallback xmlns="">
            <p:pic>
              <p:nvPicPr>
                <p:cNvPr id="63" name="Ink 62">
                  <a:extLst>
                    <a:ext uri="{FF2B5EF4-FFF2-40B4-BE49-F238E27FC236}">
                      <a16:creationId xmlns:a16="http://schemas.microsoft.com/office/drawing/2014/main" id="{765B01C1-8E4C-2EAE-52A3-96CCBE9E5ACA}"/>
                    </a:ext>
                  </a:extLst>
                </p:cNvPr>
                <p:cNvPicPr/>
                <p:nvPr/>
              </p:nvPicPr>
              <p:blipFill>
                <a:blip r:embed="rId44"/>
                <a:stretch>
                  <a:fillRect/>
                </a:stretch>
              </p:blipFill>
              <p:spPr>
                <a:xfrm>
                  <a:off x="9437630" y="1529367"/>
                  <a:ext cx="2397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B2769695-B3D7-9D76-7A70-67B4D2CBEC80}"/>
                    </a:ext>
                  </a:extLst>
                </p14:cNvPr>
                <p14:cNvContentPartPr/>
                <p14:nvPr/>
              </p14:nvContentPartPr>
              <p14:xfrm>
                <a:off x="9684590" y="1527567"/>
                <a:ext cx="96480" cy="268200"/>
              </p14:xfrm>
            </p:contentPart>
          </mc:Choice>
          <mc:Fallback xmlns="">
            <p:pic>
              <p:nvPicPr>
                <p:cNvPr id="64" name="Ink 63">
                  <a:extLst>
                    <a:ext uri="{FF2B5EF4-FFF2-40B4-BE49-F238E27FC236}">
                      <a16:creationId xmlns:a16="http://schemas.microsoft.com/office/drawing/2014/main" id="{B2769695-B3D7-9D76-7A70-67B4D2CBEC80}"/>
                    </a:ext>
                  </a:extLst>
                </p:cNvPr>
                <p:cNvPicPr/>
                <p:nvPr/>
              </p:nvPicPr>
              <p:blipFill>
                <a:blip r:embed="rId46"/>
                <a:stretch>
                  <a:fillRect/>
                </a:stretch>
              </p:blipFill>
              <p:spPr>
                <a:xfrm>
                  <a:off x="9648590" y="1491927"/>
                  <a:ext cx="1681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5" name="Ink 64">
                  <a:extLst>
                    <a:ext uri="{FF2B5EF4-FFF2-40B4-BE49-F238E27FC236}">
                      <a16:creationId xmlns:a16="http://schemas.microsoft.com/office/drawing/2014/main" id="{D94BE13E-8C49-8B0B-9643-D12B6468ECAE}"/>
                    </a:ext>
                  </a:extLst>
                </p14:cNvPr>
                <p14:cNvContentPartPr/>
                <p14:nvPr/>
              </p14:nvContentPartPr>
              <p14:xfrm>
                <a:off x="9990230" y="1668687"/>
                <a:ext cx="186840" cy="38880"/>
              </p14:xfrm>
            </p:contentPart>
          </mc:Choice>
          <mc:Fallback xmlns="">
            <p:pic>
              <p:nvPicPr>
                <p:cNvPr id="65" name="Ink 64">
                  <a:extLst>
                    <a:ext uri="{FF2B5EF4-FFF2-40B4-BE49-F238E27FC236}">
                      <a16:creationId xmlns:a16="http://schemas.microsoft.com/office/drawing/2014/main" id="{D94BE13E-8C49-8B0B-9643-D12B6468ECAE}"/>
                    </a:ext>
                  </a:extLst>
                </p:cNvPr>
                <p:cNvPicPr/>
                <p:nvPr/>
              </p:nvPicPr>
              <p:blipFill>
                <a:blip r:embed="rId48"/>
                <a:stretch>
                  <a:fillRect/>
                </a:stretch>
              </p:blipFill>
              <p:spPr>
                <a:xfrm>
                  <a:off x="9954230" y="1633047"/>
                  <a:ext cx="2584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6" name="Ink 65">
                  <a:extLst>
                    <a:ext uri="{FF2B5EF4-FFF2-40B4-BE49-F238E27FC236}">
                      <a16:creationId xmlns:a16="http://schemas.microsoft.com/office/drawing/2014/main" id="{F9CC2C9D-D221-2A32-355C-7B975680AA5D}"/>
                    </a:ext>
                  </a:extLst>
                </p14:cNvPr>
                <p14:cNvContentPartPr/>
                <p14:nvPr/>
              </p14:nvContentPartPr>
              <p14:xfrm>
                <a:off x="10056470" y="1609647"/>
                <a:ext cx="30240" cy="229680"/>
              </p14:xfrm>
            </p:contentPart>
          </mc:Choice>
          <mc:Fallback xmlns="">
            <p:pic>
              <p:nvPicPr>
                <p:cNvPr id="66" name="Ink 65">
                  <a:extLst>
                    <a:ext uri="{FF2B5EF4-FFF2-40B4-BE49-F238E27FC236}">
                      <a16:creationId xmlns:a16="http://schemas.microsoft.com/office/drawing/2014/main" id="{F9CC2C9D-D221-2A32-355C-7B975680AA5D}"/>
                    </a:ext>
                  </a:extLst>
                </p:cNvPr>
                <p:cNvPicPr/>
                <p:nvPr/>
              </p:nvPicPr>
              <p:blipFill>
                <a:blip r:embed="rId50"/>
                <a:stretch>
                  <a:fillRect/>
                </a:stretch>
              </p:blipFill>
              <p:spPr>
                <a:xfrm>
                  <a:off x="10020830" y="1573647"/>
                  <a:ext cx="1018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7" name="Ink 66">
                  <a:extLst>
                    <a:ext uri="{FF2B5EF4-FFF2-40B4-BE49-F238E27FC236}">
                      <a16:creationId xmlns:a16="http://schemas.microsoft.com/office/drawing/2014/main" id="{FD7A8071-659A-FF68-7B7E-C317D13DD26D}"/>
                    </a:ext>
                  </a:extLst>
                </p14:cNvPr>
                <p14:cNvContentPartPr/>
                <p14:nvPr/>
              </p14:nvContentPartPr>
              <p14:xfrm>
                <a:off x="10366790" y="1666887"/>
                <a:ext cx="153000" cy="134280"/>
              </p14:xfrm>
            </p:contentPart>
          </mc:Choice>
          <mc:Fallback xmlns="">
            <p:pic>
              <p:nvPicPr>
                <p:cNvPr id="67" name="Ink 66">
                  <a:extLst>
                    <a:ext uri="{FF2B5EF4-FFF2-40B4-BE49-F238E27FC236}">
                      <a16:creationId xmlns:a16="http://schemas.microsoft.com/office/drawing/2014/main" id="{FD7A8071-659A-FF68-7B7E-C317D13DD26D}"/>
                    </a:ext>
                  </a:extLst>
                </p:cNvPr>
                <p:cNvPicPr/>
                <p:nvPr/>
              </p:nvPicPr>
              <p:blipFill>
                <a:blip r:embed="rId52"/>
                <a:stretch>
                  <a:fillRect/>
                </a:stretch>
              </p:blipFill>
              <p:spPr>
                <a:xfrm>
                  <a:off x="10331150" y="1631247"/>
                  <a:ext cx="2246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C1F37FF8-3ECA-1E3C-6249-F72CE3A8B9AE}"/>
                    </a:ext>
                  </a:extLst>
                </p14:cNvPr>
                <p14:cNvContentPartPr/>
                <p14:nvPr/>
              </p14:nvContentPartPr>
              <p14:xfrm>
                <a:off x="10660910" y="1719087"/>
                <a:ext cx="46080" cy="25920"/>
              </p14:xfrm>
            </p:contentPart>
          </mc:Choice>
          <mc:Fallback xmlns="">
            <p:pic>
              <p:nvPicPr>
                <p:cNvPr id="68" name="Ink 67">
                  <a:extLst>
                    <a:ext uri="{FF2B5EF4-FFF2-40B4-BE49-F238E27FC236}">
                      <a16:creationId xmlns:a16="http://schemas.microsoft.com/office/drawing/2014/main" id="{C1F37FF8-3ECA-1E3C-6249-F72CE3A8B9AE}"/>
                    </a:ext>
                  </a:extLst>
                </p:cNvPr>
                <p:cNvPicPr/>
                <p:nvPr/>
              </p:nvPicPr>
              <p:blipFill>
                <a:blip r:embed="rId54"/>
                <a:stretch>
                  <a:fillRect/>
                </a:stretch>
              </p:blipFill>
              <p:spPr>
                <a:xfrm>
                  <a:off x="10625270" y="1683447"/>
                  <a:ext cx="1177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B5937C79-9277-FA0E-A0E2-47E447842036}"/>
                    </a:ext>
                  </a:extLst>
                </p14:cNvPr>
                <p14:cNvContentPartPr/>
                <p14:nvPr/>
              </p14:nvContentPartPr>
              <p14:xfrm>
                <a:off x="10785830" y="1617927"/>
                <a:ext cx="23040" cy="213120"/>
              </p14:xfrm>
            </p:contentPart>
          </mc:Choice>
          <mc:Fallback xmlns="">
            <p:pic>
              <p:nvPicPr>
                <p:cNvPr id="69" name="Ink 68">
                  <a:extLst>
                    <a:ext uri="{FF2B5EF4-FFF2-40B4-BE49-F238E27FC236}">
                      <a16:creationId xmlns:a16="http://schemas.microsoft.com/office/drawing/2014/main" id="{B5937C79-9277-FA0E-A0E2-47E447842036}"/>
                    </a:ext>
                  </a:extLst>
                </p:cNvPr>
                <p:cNvPicPr/>
                <p:nvPr/>
              </p:nvPicPr>
              <p:blipFill>
                <a:blip r:embed="rId56"/>
                <a:stretch>
                  <a:fillRect/>
                </a:stretch>
              </p:blipFill>
              <p:spPr>
                <a:xfrm>
                  <a:off x="10750190" y="1582287"/>
                  <a:ext cx="946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A540BC19-B24B-7B3A-FABA-B7D47EDEF6B2}"/>
                    </a:ext>
                  </a:extLst>
                </p14:cNvPr>
                <p14:cNvContentPartPr/>
                <p14:nvPr/>
              </p14:nvContentPartPr>
              <p14:xfrm>
                <a:off x="11001110" y="1683087"/>
                <a:ext cx="79560" cy="150120"/>
              </p14:xfrm>
            </p:contentPart>
          </mc:Choice>
          <mc:Fallback xmlns="">
            <p:pic>
              <p:nvPicPr>
                <p:cNvPr id="70" name="Ink 69">
                  <a:extLst>
                    <a:ext uri="{FF2B5EF4-FFF2-40B4-BE49-F238E27FC236}">
                      <a16:creationId xmlns:a16="http://schemas.microsoft.com/office/drawing/2014/main" id="{A540BC19-B24B-7B3A-FABA-B7D47EDEF6B2}"/>
                    </a:ext>
                  </a:extLst>
                </p:cNvPr>
                <p:cNvPicPr/>
                <p:nvPr/>
              </p:nvPicPr>
              <p:blipFill>
                <a:blip r:embed="rId58"/>
                <a:stretch>
                  <a:fillRect/>
                </a:stretch>
              </p:blipFill>
              <p:spPr>
                <a:xfrm>
                  <a:off x="10965470" y="1647447"/>
                  <a:ext cx="151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68B1BE0E-31C4-77EB-526F-FCFB40E2A44C}"/>
                    </a:ext>
                  </a:extLst>
                </p14:cNvPr>
                <p14:cNvContentPartPr/>
                <p14:nvPr/>
              </p14:nvContentPartPr>
              <p14:xfrm>
                <a:off x="10965830" y="1653207"/>
                <a:ext cx="150120" cy="169920"/>
              </p14:xfrm>
            </p:contentPart>
          </mc:Choice>
          <mc:Fallback xmlns="">
            <p:pic>
              <p:nvPicPr>
                <p:cNvPr id="71" name="Ink 70">
                  <a:extLst>
                    <a:ext uri="{FF2B5EF4-FFF2-40B4-BE49-F238E27FC236}">
                      <a16:creationId xmlns:a16="http://schemas.microsoft.com/office/drawing/2014/main" id="{68B1BE0E-31C4-77EB-526F-FCFB40E2A44C}"/>
                    </a:ext>
                  </a:extLst>
                </p:cNvPr>
                <p:cNvPicPr/>
                <p:nvPr/>
              </p:nvPicPr>
              <p:blipFill>
                <a:blip r:embed="rId60"/>
                <a:stretch>
                  <a:fillRect/>
                </a:stretch>
              </p:blipFill>
              <p:spPr>
                <a:xfrm>
                  <a:off x="10929830" y="1617207"/>
                  <a:ext cx="2217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BDC0140B-4AAB-56D7-BA4A-71F8BDDB5D8A}"/>
                    </a:ext>
                  </a:extLst>
                </p14:cNvPr>
                <p14:cNvContentPartPr/>
                <p14:nvPr/>
              </p14:nvContentPartPr>
              <p14:xfrm>
                <a:off x="10931270" y="1734927"/>
                <a:ext cx="190800" cy="54720"/>
              </p14:xfrm>
            </p:contentPart>
          </mc:Choice>
          <mc:Fallback xmlns="">
            <p:pic>
              <p:nvPicPr>
                <p:cNvPr id="72" name="Ink 71">
                  <a:extLst>
                    <a:ext uri="{FF2B5EF4-FFF2-40B4-BE49-F238E27FC236}">
                      <a16:creationId xmlns:a16="http://schemas.microsoft.com/office/drawing/2014/main" id="{BDC0140B-4AAB-56D7-BA4A-71F8BDDB5D8A}"/>
                    </a:ext>
                  </a:extLst>
                </p:cNvPr>
                <p:cNvPicPr/>
                <p:nvPr/>
              </p:nvPicPr>
              <p:blipFill>
                <a:blip r:embed="rId62"/>
                <a:stretch>
                  <a:fillRect/>
                </a:stretch>
              </p:blipFill>
              <p:spPr>
                <a:xfrm>
                  <a:off x="10895270" y="1698927"/>
                  <a:ext cx="2624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5" name="Ink 74">
                  <a:extLst>
                    <a:ext uri="{FF2B5EF4-FFF2-40B4-BE49-F238E27FC236}">
                      <a16:creationId xmlns:a16="http://schemas.microsoft.com/office/drawing/2014/main" id="{5AAC8608-442E-4E3C-64AF-E5EA7096407B}"/>
                    </a:ext>
                  </a:extLst>
                </p14:cNvPr>
                <p14:cNvContentPartPr/>
                <p14:nvPr/>
              </p14:nvContentPartPr>
              <p14:xfrm>
                <a:off x="11205230" y="1622247"/>
                <a:ext cx="204120" cy="479160"/>
              </p14:xfrm>
            </p:contentPart>
          </mc:Choice>
          <mc:Fallback xmlns="">
            <p:pic>
              <p:nvPicPr>
                <p:cNvPr id="75" name="Ink 74">
                  <a:extLst>
                    <a:ext uri="{FF2B5EF4-FFF2-40B4-BE49-F238E27FC236}">
                      <a16:creationId xmlns:a16="http://schemas.microsoft.com/office/drawing/2014/main" id="{5AAC8608-442E-4E3C-64AF-E5EA7096407B}"/>
                    </a:ext>
                  </a:extLst>
                </p:cNvPr>
                <p:cNvPicPr/>
                <p:nvPr/>
              </p:nvPicPr>
              <p:blipFill>
                <a:blip r:embed="rId64"/>
                <a:stretch>
                  <a:fillRect/>
                </a:stretch>
              </p:blipFill>
              <p:spPr>
                <a:xfrm>
                  <a:off x="11169230" y="1586607"/>
                  <a:ext cx="27576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6" name="Ink 75">
                  <a:extLst>
                    <a:ext uri="{FF2B5EF4-FFF2-40B4-BE49-F238E27FC236}">
                      <a16:creationId xmlns:a16="http://schemas.microsoft.com/office/drawing/2014/main" id="{DFCFE928-1C1C-0748-EF87-FAC6BCF15AD7}"/>
                    </a:ext>
                  </a:extLst>
                </p14:cNvPr>
                <p14:cNvContentPartPr/>
                <p14:nvPr/>
              </p14:nvContentPartPr>
              <p14:xfrm>
                <a:off x="11344190" y="1825287"/>
                <a:ext cx="118080" cy="29520"/>
              </p14:xfrm>
            </p:contentPart>
          </mc:Choice>
          <mc:Fallback xmlns="">
            <p:pic>
              <p:nvPicPr>
                <p:cNvPr id="76" name="Ink 75">
                  <a:extLst>
                    <a:ext uri="{FF2B5EF4-FFF2-40B4-BE49-F238E27FC236}">
                      <a16:creationId xmlns:a16="http://schemas.microsoft.com/office/drawing/2014/main" id="{DFCFE928-1C1C-0748-EF87-FAC6BCF15AD7}"/>
                    </a:ext>
                  </a:extLst>
                </p:cNvPr>
                <p:cNvPicPr/>
                <p:nvPr/>
              </p:nvPicPr>
              <p:blipFill>
                <a:blip r:embed="rId66"/>
                <a:stretch>
                  <a:fillRect/>
                </a:stretch>
              </p:blipFill>
              <p:spPr>
                <a:xfrm>
                  <a:off x="11308190" y="1789287"/>
                  <a:ext cx="1897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7" name="Ink 76">
                  <a:extLst>
                    <a:ext uri="{FF2B5EF4-FFF2-40B4-BE49-F238E27FC236}">
                      <a16:creationId xmlns:a16="http://schemas.microsoft.com/office/drawing/2014/main" id="{C01875E8-BBDB-A647-FA84-374B68782D12}"/>
                    </a:ext>
                  </a:extLst>
                </p14:cNvPr>
                <p14:cNvContentPartPr/>
                <p14:nvPr/>
              </p14:nvContentPartPr>
              <p14:xfrm>
                <a:off x="11505110" y="1748247"/>
                <a:ext cx="75960" cy="179280"/>
              </p14:xfrm>
            </p:contentPart>
          </mc:Choice>
          <mc:Fallback xmlns="">
            <p:pic>
              <p:nvPicPr>
                <p:cNvPr id="77" name="Ink 76">
                  <a:extLst>
                    <a:ext uri="{FF2B5EF4-FFF2-40B4-BE49-F238E27FC236}">
                      <a16:creationId xmlns:a16="http://schemas.microsoft.com/office/drawing/2014/main" id="{C01875E8-BBDB-A647-FA84-374B68782D12}"/>
                    </a:ext>
                  </a:extLst>
                </p:cNvPr>
                <p:cNvPicPr/>
                <p:nvPr/>
              </p:nvPicPr>
              <p:blipFill>
                <a:blip r:embed="rId68"/>
                <a:stretch>
                  <a:fillRect/>
                </a:stretch>
              </p:blipFill>
              <p:spPr>
                <a:xfrm>
                  <a:off x="11469110" y="1712607"/>
                  <a:ext cx="147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8" name="Ink 77">
                  <a:extLst>
                    <a:ext uri="{FF2B5EF4-FFF2-40B4-BE49-F238E27FC236}">
                      <a16:creationId xmlns:a16="http://schemas.microsoft.com/office/drawing/2014/main" id="{9CA28F23-9A2F-A7AF-A272-BEA9F9F0E9CB}"/>
                    </a:ext>
                  </a:extLst>
                </p14:cNvPr>
                <p14:cNvContentPartPr/>
                <p14:nvPr/>
              </p14:nvContentPartPr>
              <p14:xfrm>
                <a:off x="11631830" y="1746447"/>
                <a:ext cx="75960" cy="126000"/>
              </p14:xfrm>
            </p:contentPart>
          </mc:Choice>
          <mc:Fallback xmlns="">
            <p:pic>
              <p:nvPicPr>
                <p:cNvPr id="78" name="Ink 77">
                  <a:extLst>
                    <a:ext uri="{FF2B5EF4-FFF2-40B4-BE49-F238E27FC236}">
                      <a16:creationId xmlns:a16="http://schemas.microsoft.com/office/drawing/2014/main" id="{9CA28F23-9A2F-A7AF-A272-BEA9F9F0E9CB}"/>
                    </a:ext>
                  </a:extLst>
                </p:cNvPr>
                <p:cNvPicPr/>
                <p:nvPr/>
              </p:nvPicPr>
              <p:blipFill>
                <a:blip r:embed="rId70"/>
                <a:stretch>
                  <a:fillRect/>
                </a:stretch>
              </p:blipFill>
              <p:spPr>
                <a:xfrm>
                  <a:off x="11596190" y="1710807"/>
                  <a:ext cx="1476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9" name="Ink 78">
                  <a:extLst>
                    <a:ext uri="{FF2B5EF4-FFF2-40B4-BE49-F238E27FC236}">
                      <a16:creationId xmlns:a16="http://schemas.microsoft.com/office/drawing/2014/main" id="{16D0FEF2-7FF7-95FC-0F73-F7FF2D5AED0F}"/>
                    </a:ext>
                  </a:extLst>
                </p14:cNvPr>
                <p14:cNvContentPartPr/>
                <p14:nvPr/>
              </p14:nvContentPartPr>
              <p14:xfrm>
                <a:off x="11720750" y="1785327"/>
                <a:ext cx="25200" cy="7560"/>
              </p14:xfrm>
            </p:contentPart>
          </mc:Choice>
          <mc:Fallback xmlns="">
            <p:pic>
              <p:nvPicPr>
                <p:cNvPr id="79" name="Ink 78">
                  <a:extLst>
                    <a:ext uri="{FF2B5EF4-FFF2-40B4-BE49-F238E27FC236}">
                      <a16:creationId xmlns:a16="http://schemas.microsoft.com/office/drawing/2014/main" id="{16D0FEF2-7FF7-95FC-0F73-F7FF2D5AED0F}"/>
                    </a:ext>
                  </a:extLst>
                </p:cNvPr>
                <p:cNvPicPr/>
                <p:nvPr/>
              </p:nvPicPr>
              <p:blipFill>
                <a:blip r:embed="rId72"/>
                <a:stretch>
                  <a:fillRect/>
                </a:stretch>
              </p:blipFill>
              <p:spPr>
                <a:xfrm>
                  <a:off x="11684750" y="1749327"/>
                  <a:ext cx="968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0" name="Ink 79">
                  <a:extLst>
                    <a:ext uri="{FF2B5EF4-FFF2-40B4-BE49-F238E27FC236}">
                      <a16:creationId xmlns:a16="http://schemas.microsoft.com/office/drawing/2014/main" id="{DA2296E3-50B0-70D0-E103-4EC4FC68C510}"/>
                    </a:ext>
                  </a:extLst>
                </p14:cNvPr>
                <p14:cNvContentPartPr/>
                <p14:nvPr/>
              </p14:nvContentPartPr>
              <p14:xfrm>
                <a:off x="11742350" y="1751127"/>
                <a:ext cx="29880" cy="123840"/>
              </p14:xfrm>
            </p:contentPart>
          </mc:Choice>
          <mc:Fallback xmlns="">
            <p:pic>
              <p:nvPicPr>
                <p:cNvPr id="80" name="Ink 79">
                  <a:extLst>
                    <a:ext uri="{FF2B5EF4-FFF2-40B4-BE49-F238E27FC236}">
                      <a16:creationId xmlns:a16="http://schemas.microsoft.com/office/drawing/2014/main" id="{DA2296E3-50B0-70D0-E103-4EC4FC68C510}"/>
                    </a:ext>
                  </a:extLst>
                </p:cNvPr>
                <p:cNvPicPr/>
                <p:nvPr/>
              </p:nvPicPr>
              <p:blipFill>
                <a:blip r:embed="rId74"/>
                <a:stretch>
                  <a:fillRect/>
                </a:stretch>
              </p:blipFill>
              <p:spPr>
                <a:xfrm>
                  <a:off x="11706350" y="1715127"/>
                  <a:ext cx="1015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198DE245-B779-9C72-6291-1B6F2476E279}"/>
                    </a:ext>
                  </a:extLst>
                </p14:cNvPr>
                <p14:cNvContentPartPr/>
                <p14:nvPr/>
              </p14:nvContentPartPr>
              <p14:xfrm>
                <a:off x="11795270" y="1730967"/>
                <a:ext cx="41400" cy="151920"/>
              </p14:xfrm>
            </p:contentPart>
          </mc:Choice>
          <mc:Fallback xmlns="">
            <p:pic>
              <p:nvPicPr>
                <p:cNvPr id="81" name="Ink 80">
                  <a:extLst>
                    <a:ext uri="{FF2B5EF4-FFF2-40B4-BE49-F238E27FC236}">
                      <a16:creationId xmlns:a16="http://schemas.microsoft.com/office/drawing/2014/main" id="{198DE245-B779-9C72-6291-1B6F2476E279}"/>
                    </a:ext>
                  </a:extLst>
                </p:cNvPr>
                <p:cNvPicPr/>
                <p:nvPr/>
              </p:nvPicPr>
              <p:blipFill>
                <a:blip r:embed="rId76"/>
                <a:stretch>
                  <a:fillRect/>
                </a:stretch>
              </p:blipFill>
              <p:spPr>
                <a:xfrm>
                  <a:off x="11759270" y="1694967"/>
                  <a:ext cx="1130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FBAA46BA-87A5-4206-422F-C4D72F63E02A}"/>
                    </a:ext>
                  </a:extLst>
                </p14:cNvPr>
                <p14:cNvContentPartPr/>
                <p14:nvPr/>
              </p14:nvContentPartPr>
              <p14:xfrm>
                <a:off x="11846030" y="1713327"/>
                <a:ext cx="3960" cy="23760"/>
              </p14:xfrm>
            </p:contentPart>
          </mc:Choice>
          <mc:Fallback xmlns="">
            <p:pic>
              <p:nvPicPr>
                <p:cNvPr id="82" name="Ink 81">
                  <a:extLst>
                    <a:ext uri="{FF2B5EF4-FFF2-40B4-BE49-F238E27FC236}">
                      <a16:creationId xmlns:a16="http://schemas.microsoft.com/office/drawing/2014/main" id="{FBAA46BA-87A5-4206-422F-C4D72F63E02A}"/>
                    </a:ext>
                  </a:extLst>
                </p:cNvPr>
                <p:cNvPicPr/>
                <p:nvPr/>
              </p:nvPicPr>
              <p:blipFill>
                <a:blip r:embed="rId78"/>
                <a:stretch>
                  <a:fillRect/>
                </a:stretch>
              </p:blipFill>
              <p:spPr>
                <a:xfrm>
                  <a:off x="11810030" y="1677327"/>
                  <a:ext cx="756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Ink 82">
                  <a:extLst>
                    <a:ext uri="{FF2B5EF4-FFF2-40B4-BE49-F238E27FC236}">
                      <a16:creationId xmlns:a16="http://schemas.microsoft.com/office/drawing/2014/main" id="{A0ADD9BF-1941-44CA-D4E9-8A262FFE08F3}"/>
                    </a:ext>
                  </a:extLst>
                </p14:cNvPr>
                <p14:cNvContentPartPr/>
                <p14:nvPr/>
              </p14:nvContentPartPr>
              <p14:xfrm>
                <a:off x="11552270" y="2178807"/>
                <a:ext cx="182880" cy="4680"/>
              </p14:xfrm>
            </p:contentPart>
          </mc:Choice>
          <mc:Fallback xmlns="">
            <p:pic>
              <p:nvPicPr>
                <p:cNvPr id="83" name="Ink 82">
                  <a:extLst>
                    <a:ext uri="{FF2B5EF4-FFF2-40B4-BE49-F238E27FC236}">
                      <a16:creationId xmlns:a16="http://schemas.microsoft.com/office/drawing/2014/main" id="{A0ADD9BF-1941-44CA-D4E9-8A262FFE08F3}"/>
                    </a:ext>
                  </a:extLst>
                </p:cNvPr>
                <p:cNvPicPr/>
                <p:nvPr/>
              </p:nvPicPr>
              <p:blipFill>
                <a:blip r:embed="rId80"/>
                <a:stretch>
                  <a:fillRect/>
                </a:stretch>
              </p:blipFill>
              <p:spPr>
                <a:xfrm>
                  <a:off x="11516270" y="2143167"/>
                  <a:ext cx="254520" cy="76320"/>
                </a:xfrm>
                <a:prstGeom prst="rect">
                  <a:avLst/>
                </a:prstGeom>
              </p:spPr>
            </p:pic>
          </mc:Fallback>
        </mc:AlternateContent>
      </p:grpSp>
      <p:grpSp>
        <p:nvGrpSpPr>
          <p:cNvPr id="95" name="Group 94">
            <a:extLst>
              <a:ext uri="{FF2B5EF4-FFF2-40B4-BE49-F238E27FC236}">
                <a16:creationId xmlns:a16="http://schemas.microsoft.com/office/drawing/2014/main" id="{9A17B8D7-57C1-C24E-D1C2-601449DB7977}"/>
              </a:ext>
            </a:extLst>
          </p:cNvPr>
          <p:cNvGrpSpPr/>
          <p:nvPr/>
        </p:nvGrpSpPr>
        <p:grpSpPr>
          <a:xfrm>
            <a:off x="5609030" y="3209127"/>
            <a:ext cx="5748120" cy="2642400"/>
            <a:chOff x="5609030" y="3209127"/>
            <a:chExt cx="5748120" cy="2642400"/>
          </a:xfrm>
        </p:grpSpPr>
        <mc:AlternateContent xmlns:mc="http://schemas.openxmlformats.org/markup-compatibility/2006" xmlns:p14="http://schemas.microsoft.com/office/powerpoint/2010/main">
          <mc:Choice Requires="p14">
            <p:contentPart p14:bwMode="auto" r:id="rId81">
              <p14:nvContentPartPr>
                <p14:cNvPr id="8" name="Ink 7">
                  <a:extLst>
                    <a:ext uri="{FF2B5EF4-FFF2-40B4-BE49-F238E27FC236}">
                      <a16:creationId xmlns:a16="http://schemas.microsoft.com/office/drawing/2014/main" id="{092108A7-B448-F0CA-8F3A-D59D3A6D8753}"/>
                    </a:ext>
                  </a:extLst>
                </p14:cNvPr>
                <p14:cNvContentPartPr/>
                <p14:nvPr/>
              </p14:nvContentPartPr>
              <p14:xfrm>
                <a:off x="6725750" y="3209127"/>
                <a:ext cx="163080" cy="85680"/>
              </p14:xfrm>
            </p:contentPart>
          </mc:Choice>
          <mc:Fallback xmlns="">
            <p:pic>
              <p:nvPicPr>
                <p:cNvPr id="8" name="Ink 7">
                  <a:extLst>
                    <a:ext uri="{FF2B5EF4-FFF2-40B4-BE49-F238E27FC236}">
                      <a16:creationId xmlns:a16="http://schemas.microsoft.com/office/drawing/2014/main" id="{092108A7-B448-F0CA-8F3A-D59D3A6D8753}"/>
                    </a:ext>
                  </a:extLst>
                </p:cNvPr>
                <p:cNvPicPr/>
                <p:nvPr/>
              </p:nvPicPr>
              <p:blipFill>
                <a:blip r:embed="rId82"/>
                <a:stretch>
                  <a:fillRect/>
                </a:stretch>
              </p:blipFill>
              <p:spPr>
                <a:xfrm>
                  <a:off x="6689750" y="3173127"/>
                  <a:ext cx="2347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 name="Ink 13">
                  <a:extLst>
                    <a:ext uri="{FF2B5EF4-FFF2-40B4-BE49-F238E27FC236}">
                      <a16:creationId xmlns:a16="http://schemas.microsoft.com/office/drawing/2014/main" id="{42FA621C-5E11-D25F-D1E3-0E41F49C7131}"/>
                    </a:ext>
                  </a:extLst>
                </p14:cNvPr>
                <p14:cNvContentPartPr/>
                <p14:nvPr/>
              </p14:nvContentPartPr>
              <p14:xfrm>
                <a:off x="6403190" y="4373727"/>
                <a:ext cx="30600" cy="155880"/>
              </p14:xfrm>
            </p:contentPart>
          </mc:Choice>
          <mc:Fallback xmlns="">
            <p:pic>
              <p:nvPicPr>
                <p:cNvPr id="14" name="Ink 13">
                  <a:extLst>
                    <a:ext uri="{FF2B5EF4-FFF2-40B4-BE49-F238E27FC236}">
                      <a16:creationId xmlns:a16="http://schemas.microsoft.com/office/drawing/2014/main" id="{42FA621C-5E11-D25F-D1E3-0E41F49C7131}"/>
                    </a:ext>
                  </a:extLst>
                </p:cNvPr>
                <p:cNvPicPr/>
                <p:nvPr/>
              </p:nvPicPr>
              <p:blipFill>
                <a:blip r:embed="rId84"/>
                <a:stretch>
                  <a:fillRect/>
                </a:stretch>
              </p:blipFill>
              <p:spPr>
                <a:xfrm>
                  <a:off x="6367190" y="4338087"/>
                  <a:ext cx="1022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5" name="Ink 14">
                  <a:extLst>
                    <a:ext uri="{FF2B5EF4-FFF2-40B4-BE49-F238E27FC236}">
                      <a16:creationId xmlns:a16="http://schemas.microsoft.com/office/drawing/2014/main" id="{BECAD4B1-7CBF-87E7-A5A5-B8B3F65FA5C6}"/>
                    </a:ext>
                  </a:extLst>
                </p14:cNvPr>
                <p14:cNvContentPartPr/>
                <p14:nvPr/>
              </p14:nvContentPartPr>
              <p14:xfrm>
                <a:off x="6516230" y="4430967"/>
                <a:ext cx="36360" cy="99360"/>
              </p14:xfrm>
            </p:contentPart>
          </mc:Choice>
          <mc:Fallback xmlns="">
            <p:pic>
              <p:nvPicPr>
                <p:cNvPr id="15" name="Ink 14">
                  <a:extLst>
                    <a:ext uri="{FF2B5EF4-FFF2-40B4-BE49-F238E27FC236}">
                      <a16:creationId xmlns:a16="http://schemas.microsoft.com/office/drawing/2014/main" id="{BECAD4B1-7CBF-87E7-A5A5-B8B3F65FA5C6}"/>
                    </a:ext>
                  </a:extLst>
                </p:cNvPr>
                <p:cNvPicPr/>
                <p:nvPr/>
              </p:nvPicPr>
              <p:blipFill>
                <a:blip r:embed="rId86"/>
                <a:stretch>
                  <a:fillRect/>
                </a:stretch>
              </p:blipFill>
              <p:spPr>
                <a:xfrm>
                  <a:off x="6480590" y="4394967"/>
                  <a:ext cx="108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 name="Ink 15">
                  <a:extLst>
                    <a:ext uri="{FF2B5EF4-FFF2-40B4-BE49-F238E27FC236}">
                      <a16:creationId xmlns:a16="http://schemas.microsoft.com/office/drawing/2014/main" id="{837CA9D5-957F-D126-250C-3BEC9CADC55D}"/>
                    </a:ext>
                  </a:extLst>
                </p14:cNvPr>
                <p14:cNvContentPartPr/>
                <p14:nvPr/>
              </p14:nvContentPartPr>
              <p14:xfrm>
                <a:off x="6508310" y="4336287"/>
                <a:ext cx="142560" cy="201240"/>
              </p14:xfrm>
            </p:contentPart>
          </mc:Choice>
          <mc:Fallback xmlns="">
            <p:pic>
              <p:nvPicPr>
                <p:cNvPr id="16" name="Ink 15">
                  <a:extLst>
                    <a:ext uri="{FF2B5EF4-FFF2-40B4-BE49-F238E27FC236}">
                      <a16:creationId xmlns:a16="http://schemas.microsoft.com/office/drawing/2014/main" id="{837CA9D5-957F-D126-250C-3BEC9CADC55D}"/>
                    </a:ext>
                  </a:extLst>
                </p:cNvPr>
                <p:cNvPicPr/>
                <p:nvPr/>
              </p:nvPicPr>
              <p:blipFill>
                <a:blip r:embed="rId88"/>
                <a:stretch>
                  <a:fillRect/>
                </a:stretch>
              </p:blipFill>
              <p:spPr>
                <a:xfrm>
                  <a:off x="6472310" y="4300287"/>
                  <a:ext cx="2142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Ink 16">
                  <a:extLst>
                    <a:ext uri="{FF2B5EF4-FFF2-40B4-BE49-F238E27FC236}">
                      <a16:creationId xmlns:a16="http://schemas.microsoft.com/office/drawing/2014/main" id="{897C29E0-99AF-7A9D-11BD-98E3C42C4E5F}"/>
                    </a:ext>
                  </a:extLst>
                </p14:cNvPr>
                <p14:cNvContentPartPr/>
                <p14:nvPr/>
              </p14:nvContentPartPr>
              <p14:xfrm>
                <a:off x="6302750" y="4964127"/>
                <a:ext cx="64080" cy="154080"/>
              </p14:xfrm>
            </p:contentPart>
          </mc:Choice>
          <mc:Fallback xmlns="">
            <p:pic>
              <p:nvPicPr>
                <p:cNvPr id="17" name="Ink 16">
                  <a:extLst>
                    <a:ext uri="{FF2B5EF4-FFF2-40B4-BE49-F238E27FC236}">
                      <a16:creationId xmlns:a16="http://schemas.microsoft.com/office/drawing/2014/main" id="{897C29E0-99AF-7A9D-11BD-98E3C42C4E5F}"/>
                    </a:ext>
                  </a:extLst>
                </p:cNvPr>
                <p:cNvPicPr/>
                <p:nvPr/>
              </p:nvPicPr>
              <p:blipFill>
                <a:blip r:embed="rId90"/>
                <a:stretch>
                  <a:fillRect/>
                </a:stretch>
              </p:blipFill>
              <p:spPr>
                <a:xfrm>
                  <a:off x="6267110" y="4928487"/>
                  <a:ext cx="135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8" name="Ink 17">
                  <a:extLst>
                    <a:ext uri="{FF2B5EF4-FFF2-40B4-BE49-F238E27FC236}">
                      <a16:creationId xmlns:a16="http://schemas.microsoft.com/office/drawing/2014/main" id="{2BBC88A0-B88E-9C97-373F-9039D14C3424}"/>
                    </a:ext>
                  </a:extLst>
                </p14:cNvPr>
                <p14:cNvContentPartPr/>
                <p14:nvPr/>
              </p14:nvContentPartPr>
              <p14:xfrm>
                <a:off x="6486710" y="5010927"/>
                <a:ext cx="46080" cy="57960"/>
              </p14:xfrm>
            </p:contentPart>
          </mc:Choice>
          <mc:Fallback xmlns="">
            <p:pic>
              <p:nvPicPr>
                <p:cNvPr id="18" name="Ink 17">
                  <a:extLst>
                    <a:ext uri="{FF2B5EF4-FFF2-40B4-BE49-F238E27FC236}">
                      <a16:creationId xmlns:a16="http://schemas.microsoft.com/office/drawing/2014/main" id="{2BBC88A0-B88E-9C97-373F-9039D14C3424}"/>
                    </a:ext>
                  </a:extLst>
                </p:cNvPr>
                <p:cNvPicPr/>
                <p:nvPr/>
              </p:nvPicPr>
              <p:blipFill>
                <a:blip r:embed="rId92"/>
                <a:stretch>
                  <a:fillRect/>
                </a:stretch>
              </p:blipFill>
              <p:spPr>
                <a:xfrm>
                  <a:off x="6450710" y="4975287"/>
                  <a:ext cx="1177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 name="Ink 18">
                  <a:extLst>
                    <a:ext uri="{FF2B5EF4-FFF2-40B4-BE49-F238E27FC236}">
                      <a16:creationId xmlns:a16="http://schemas.microsoft.com/office/drawing/2014/main" id="{127575E6-A178-9756-40A1-7A3CDF9DFD11}"/>
                    </a:ext>
                  </a:extLst>
                </p14:cNvPr>
                <p14:cNvContentPartPr/>
                <p14:nvPr/>
              </p14:nvContentPartPr>
              <p14:xfrm>
                <a:off x="6487430" y="4852167"/>
                <a:ext cx="229320" cy="215640"/>
              </p14:xfrm>
            </p:contentPart>
          </mc:Choice>
          <mc:Fallback xmlns="">
            <p:pic>
              <p:nvPicPr>
                <p:cNvPr id="19" name="Ink 18">
                  <a:extLst>
                    <a:ext uri="{FF2B5EF4-FFF2-40B4-BE49-F238E27FC236}">
                      <a16:creationId xmlns:a16="http://schemas.microsoft.com/office/drawing/2014/main" id="{127575E6-A178-9756-40A1-7A3CDF9DFD11}"/>
                    </a:ext>
                  </a:extLst>
                </p:cNvPr>
                <p:cNvPicPr/>
                <p:nvPr/>
              </p:nvPicPr>
              <p:blipFill>
                <a:blip r:embed="rId94"/>
                <a:stretch>
                  <a:fillRect/>
                </a:stretch>
              </p:blipFill>
              <p:spPr>
                <a:xfrm>
                  <a:off x="6451790" y="4816527"/>
                  <a:ext cx="3009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 name="Ink 19">
                  <a:extLst>
                    <a:ext uri="{FF2B5EF4-FFF2-40B4-BE49-F238E27FC236}">
                      <a16:creationId xmlns:a16="http://schemas.microsoft.com/office/drawing/2014/main" id="{B7DB07D0-A679-6636-E770-8673E3EBFF0E}"/>
                    </a:ext>
                  </a:extLst>
                </p14:cNvPr>
                <p14:cNvContentPartPr/>
                <p14:nvPr/>
              </p14:nvContentPartPr>
              <p14:xfrm>
                <a:off x="6342350" y="5442207"/>
                <a:ext cx="4680" cy="173880"/>
              </p14:xfrm>
            </p:contentPart>
          </mc:Choice>
          <mc:Fallback xmlns="">
            <p:pic>
              <p:nvPicPr>
                <p:cNvPr id="20" name="Ink 19">
                  <a:extLst>
                    <a:ext uri="{FF2B5EF4-FFF2-40B4-BE49-F238E27FC236}">
                      <a16:creationId xmlns:a16="http://schemas.microsoft.com/office/drawing/2014/main" id="{B7DB07D0-A679-6636-E770-8673E3EBFF0E}"/>
                    </a:ext>
                  </a:extLst>
                </p:cNvPr>
                <p:cNvPicPr/>
                <p:nvPr/>
              </p:nvPicPr>
              <p:blipFill>
                <a:blip r:embed="rId96"/>
                <a:stretch>
                  <a:fillRect/>
                </a:stretch>
              </p:blipFill>
              <p:spPr>
                <a:xfrm>
                  <a:off x="6306710" y="5406567"/>
                  <a:ext cx="763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1" name="Ink 20">
                  <a:extLst>
                    <a:ext uri="{FF2B5EF4-FFF2-40B4-BE49-F238E27FC236}">
                      <a16:creationId xmlns:a16="http://schemas.microsoft.com/office/drawing/2014/main" id="{330E7961-B8E9-9428-9210-BE00B3E7FEC2}"/>
                    </a:ext>
                  </a:extLst>
                </p14:cNvPr>
                <p14:cNvContentPartPr/>
                <p14:nvPr/>
              </p14:nvContentPartPr>
              <p14:xfrm>
                <a:off x="6469070" y="5501967"/>
                <a:ext cx="20520" cy="73440"/>
              </p14:xfrm>
            </p:contentPart>
          </mc:Choice>
          <mc:Fallback xmlns="">
            <p:pic>
              <p:nvPicPr>
                <p:cNvPr id="21" name="Ink 20">
                  <a:extLst>
                    <a:ext uri="{FF2B5EF4-FFF2-40B4-BE49-F238E27FC236}">
                      <a16:creationId xmlns:a16="http://schemas.microsoft.com/office/drawing/2014/main" id="{330E7961-B8E9-9428-9210-BE00B3E7FEC2}"/>
                    </a:ext>
                  </a:extLst>
                </p:cNvPr>
                <p:cNvPicPr/>
                <p:nvPr/>
              </p:nvPicPr>
              <p:blipFill>
                <a:blip r:embed="rId98"/>
                <a:stretch>
                  <a:fillRect/>
                </a:stretch>
              </p:blipFill>
              <p:spPr>
                <a:xfrm>
                  <a:off x="6433430" y="5466327"/>
                  <a:ext cx="921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2" name="Ink 21">
                  <a:extLst>
                    <a:ext uri="{FF2B5EF4-FFF2-40B4-BE49-F238E27FC236}">
                      <a16:creationId xmlns:a16="http://schemas.microsoft.com/office/drawing/2014/main" id="{B68EC7B1-F203-63EE-64CC-65F9CCE62F2A}"/>
                    </a:ext>
                  </a:extLst>
                </p14:cNvPr>
                <p14:cNvContentPartPr/>
                <p14:nvPr/>
              </p14:nvContentPartPr>
              <p14:xfrm>
                <a:off x="6543230" y="5309367"/>
                <a:ext cx="148680" cy="343080"/>
              </p14:xfrm>
            </p:contentPart>
          </mc:Choice>
          <mc:Fallback xmlns="">
            <p:pic>
              <p:nvPicPr>
                <p:cNvPr id="22" name="Ink 21">
                  <a:extLst>
                    <a:ext uri="{FF2B5EF4-FFF2-40B4-BE49-F238E27FC236}">
                      <a16:creationId xmlns:a16="http://schemas.microsoft.com/office/drawing/2014/main" id="{B68EC7B1-F203-63EE-64CC-65F9CCE62F2A}"/>
                    </a:ext>
                  </a:extLst>
                </p:cNvPr>
                <p:cNvPicPr/>
                <p:nvPr/>
              </p:nvPicPr>
              <p:blipFill>
                <a:blip r:embed="rId100"/>
                <a:stretch>
                  <a:fillRect/>
                </a:stretch>
              </p:blipFill>
              <p:spPr>
                <a:xfrm>
                  <a:off x="6507230" y="5273727"/>
                  <a:ext cx="2203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 name="Ink 6">
                  <a:extLst>
                    <a:ext uri="{FF2B5EF4-FFF2-40B4-BE49-F238E27FC236}">
                      <a16:creationId xmlns:a16="http://schemas.microsoft.com/office/drawing/2014/main" id="{068077F5-6F58-3788-A413-2196ED8A9F0A}"/>
                    </a:ext>
                  </a:extLst>
                </p14:cNvPr>
                <p14:cNvContentPartPr/>
                <p14:nvPr/>
              </p14:nvContentPartPr>
              <p14:xfrm>
                <a:off x="6677510" y="3409647"/>
                <a:ext cx="209160" cy="392760"/>
              </p14:xfrm>
            </p:contentPart>
          </mc:Choice>
          <mc:Fallback xmlns="">
            <p:pic>
              <p:nvPicPr>
                <p:cNvPr id="7" name="Ink 6">
                  <a:extLst>
                    <a:ext uri="{FF2B5EF4-FFF2-40B4-BE49-F238E27FC236}">
                      <a16:creationId xmlns:a16="http://schemas.microsoft.com/office/drawing/2014/main" id="{068077F5-6F58-3788-A413-2196ED8A9F0A}"/>
                    </a:ext>
                  </a:extLst>
                </p:cNvPr>
                <p:cNvPicPr/>
                <p:nvPr/>
              </p:nvPicPr>
              <p:blipFill>
                <a:blip r:embed="rId102"/>
                <a:stretch>
                  <a:fillRect/>
                </a:stretch>
              </p:blipFill>
              <p:spPr>
                <a:xfrm>
                  <a:off x="6641510" y="3373647"/>
                  <a:ext cx="280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 name="Ink 9">
                  <a:extLst>
                    <a:ext uri="{FF2B5EF4-FFF2-40B4-BE49-F238E27FC236}">
                      <a16:creationId xmlns:a16="http://schemas.microsoft.com/office/drawing/2014/main" id="{BE1A4B96-7718-27E2-885D-AABDF5809AEB}"/>
                    </a:ext>
                  </a:extLst>
                </p14:cNvPr>
                <p14:cNvContentPartPr/>
                <p14:nvPr/>
              </p14:nvContentPartPr>
              <p14:xfrm>
                <a:off x="6371870" y="3955767"/>
                <a:ext cx="38880" cy="139320"/>
              </p14:xfrm>
            </p:contentPart>
          </mc:Choice>
          <mc:Fallback xmlns="">
            <p:pic>
              <p:nvPicPr>
                <p:cNvPr id="10" name="Ink 9">
                  <a:extLst>
                    <a:ext uri="{FF2B5EF4-FFF2-40B4-BE49-F238E27FC236}">
                      <a16:creationId xmlns:a16="http://schemas.microsoft.com/office/drawing/2014/main" id="{BE1A4B96-7718-27E2-885D-AABDF5809AEB}"/>
                    </a:ext>
                  </a:extLst>
                </p:cNvPr>
                <p:cNvPicPr/>
                <p:nvPr/>
              </p:nvPicPr>
              <p:blipFill>
                <a:blip r:embed="rId104"/>
                <a:stretch>
                  <a:fillRect/>
                </a:stretch>
              </p:blipFill>
              <p:spPr>
                <a:xfrm>
                  <a:off x="6335870" y="3920127"/>
                  <a:ext cx="1105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 name="Ink 10">
                  <a:extLst>
                    <a:ext uri="{FF2B5EF4-FFF2-40B4-BE49-F238E27FC236}">
                      <a16:creationId xmlns:a16="http://schemas.microsoft.com/office/drawing/2014/main" id="{132C0A9F-EE71-DEFD-DD9D-A3936FDC2294}"/>
                    </a:ext>
                  </a:extLst>
                </p14:cNvPr>
                <p14:cNvContentPartPr/>
                <p14:nvPr/>
              </p14:nvContentPartPr>
              <p14:xfrm>
                <a:off x="6529910" y="3951807"/>
                <a:ext cx="60480" cy="110160"/>
              </p14:xfrm>
            </p:contentPart>
          </mc:Choice>
          <mc:Fallback xmlns="">
            <p:pic>
              <p:nvPicPr>
                <p:cNvPr id="11" name="Ink 10">
                  <a:extLst>
                    <a:ext uri="{FF2B5EF4-FFF2-40B4-BE49-F238E27FC236}">
                      <a16:creationId xmlns:a16="http://schemas.microsoft.com/office/drawing/2014/main" id="{132C0A9F-EE71-DEFD-DD9D-A3936FDC2294}"/>
                    </a:ext>
                  </a:extLst>
                </p:cNvPr>
                <p:cNvPicPr/>
                <p:nvPr/>
              </p:nvPicPr>
              <p:blipFill>
                <a:blip r:embed="rId106"/>
                <a:stretch>
                  <a:fillRect/>
                </a:stretch>
              </p:blipFill>
              <p:spPr>
                <a:xfrm>
                  <a:off x="6493910" y="3916167"/>
                  <a:ext cx="132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 name="Ink 11">
                  <a:extLst>
                    <a:ext uri="{FF2B5EF4-FFF2-40B4-BE49-F238E27FC236}">
                      <a16:creationId xmlns:a16="http://schemas.microsoft.com/office/drawing/2014/main" id="{214B9D2F-EB0B-61CB-E238-E30AF215BE30}"/>
                    </a:ext>
                  </a:extLst>
                </p14:cNvPr>
                <p14:cNvContentPartPr/>
                <p14:nvPr/>
              </p14:nvContentPartPr>
              <p14:xfrm>
                <a:off x="6494270" y="3855687"/>
                <a:ext cx="152280" cy="114480"/>
              </p14:xfrm>
            </p:contentPart>
          </mc:Choice>
          <mc:Fallback xmlns="">
            <p:pic>
              <p:nvPicPr>
                <p:cNvPr id="12" name="Ink 11">
                  <a:extLst>
                    <a:ext uri="{FF2B5EF4-FFF2-40B4-BE49-F238E27FC236}">
                      <a16:creationId xmlns:a16="http://schemas.microsoft.com/office/drawing/2014/main" id="{214B9D2F-EB0B-61CB-E238-E30AF215BE30}"/>
                    </a:ext>
                  </a:extLst>
                </p:cNvPr>
                <p:cNvPicPr/>
                <p:nvPr/>
              </p:nvPicPr>
              <p:blipFill>
                <a:blip r:embed="rId108"/>
                <a:stretch>
                  <a:fillRect/>
                </a:stretch>
              </p:blipFill>
              <p:spPr>
                <a:xfrm>
                  <a:off x="6458630" y="3820047"/>
                  <a:ext cx="2239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 name="Ink 12">
                  <a:extLst>
                    <a:ext uri="{FF2B5EF4-FFF2-40B4-BE49-F238E27FC236}">
                      <a16:creationId xmlns:a16="http://schemas.microsoft.com/office/drawing/2014/main" id="{361D9814-5B64-DE91-E5B6-AEE11E22FDED}"/>
                    </a:ext>
                  </a:extLst>
                </p14:cNvPr>
                <p14:cNvContentPartPr/>
                <p14:nvPr/>
              </p14:nvContentPartPr>
              <p14:xfrm>
                <a:off x="6674990" y="3849927"/>
                <a:ext cx="83880" cy="172800"/>
              </p14:xfrm>
            </p:contentPart>
          </mc:Choice>
          <mc:Fallback xmlns="">
            <p:pic>
              <p:nvPicPr>
                <p:cNvPr id="13" name="Ink 12">
                  <a:extLst>
                    <a:ext uri="{FF2B5EF4-FFF2-40B4-BE49-F238E27FC236}">
                      <a16:creationId xmlns:a16="http://schemas.microsoft.com/office/drawing/2014/main" id="{361D9814-5B64-DE91-E5B6-AEE11E22FDED}"/>
                    </a:ext>
                  </a:extLst>
                </p:cNvPr>
                <p:cNvPicPr/>
                <p:nvPr/>
              </p:nvPicPr>
              <p:blipFill>
                <a:blip r:embed="rId110"/>
                <a:stretch>
                  <a:fillRect/>
                </a:stretch>
              </p:blipFill>
              <p:spPr>
                <a:xfrm>
                  <a:off x="6638990" y="3813927"/>
                  <a:ext cx="155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7" name="Ink 26">
                  <a:extLst>
                    <a:ext uri="{FF2B5EF4-FFF2-40B4-BE49-F238E27FC236}">
                      <a16:creationId xmlns:a16="http://schemas.microsoft.com/office/drawing/2014/main" id="{82BBB784-CC34-B8B9-3726-349458980EE9}"/>
                    </a:ext>
                  </a:extLst>
                </p14:cNvPr>
                <p14:cNvContentPartPr/>
                <p14:nvPr/>
              </p14:nvContentPartPr>
              <p14:xfrm>
                <a:off x="7143710" y="3780087"/>
                <a:ext cx="9000" cy="18360"/>
              </p14:xfrm>
            </p:contentPart>
          </mc:Choice>
          <mc:Fallback xmlns="">
            <p:pic>
              <p:nvPicPr>
                <p:cNvPr id="27" name="Ink 26">
                  <a:extLst>
                    <a:ext uri="{FF2B5EF4-FFF2-40B4-BE49-F238E27FC236}">
                      <a16:creationId xmlns:a16="http://schemas.microsoft.com/office/drawing/2014/main" id="{82BBB784-CC34-B8B9-3726-349458980EE9}"/>
                    </a:ext>
                  </a:extLst>
                </p:cNvPr>
                <p:cNvPicPr/>
                <p:nvPr/>
              </p:nvPicPr>
              <p:blipFill>
                <a:blip r:embed="rId112"/>
                <a:stretch>
                  <a:fillRect/>
                </a:stretch>
              </p:blipFill>
              <p:spPr>
                <a:xfrm>
                  <a:off x="7107710" y="3744447"/>
                  <a:ext cx="80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8" name="Ink 27">
                  <a:extLst>
                    <a:ext uri="{FF2B5EF4-FFF2-40B4-BE49-F238E27FC236}">
                      <a16:creationId xmlns:a16="http://schemas.microsoft.com/office/drawing/2014/main" id="{2B8594D3-CE1B-C187-2101-D7B19D18DFED}"/>
                    </a:ext>
                  </a:extLst>
                </p14:cNvPr>
                <p14:cNvContentPartPr/>
                <p14:nvPr/>
              </p14:nvContentPartPr>
              <p14:xfrm>
                <a:off x="7032830" y="3681447"/>
                <a:ext cx="869760" cy="77760"/>
              </p14:xfrm>
            </p:contentPart>
          </mc:Choice>
          <mc:Fallback xmlns="">
            <p:pic>
              <p:nvPicPr>
                <p:cNvPr id="28" name="Ink 27">
                  <a:extLst>
                    <a:ext uri="{FF2B5EF4-FFF2-40B4-BE49-F238E27FC236}">
                      <a16:creationId xmlns:a16="http://schemas.microsoft.com/office/drawing/2014/main" id="{2B8594D3-CE1B-C187-2101-D7B19D18DFED}"/>
                    </a:ext>
                  </a:extLst>
                </p:cNvPr>
                <p:cNvPicPr/>
                <p:nvPr/>
              </p:nvPicPr>
              <p:blipFill>
                <a:blip r:embed="rId114"/>
                <a:stretch>
                  <a:fillRect/>
                </a:stretch>
              </p:blipFill>
              <p:spPr>
                <a:xfrm>
                  <a:off x="6997190" y="3645447"/>
                  <a:ext cx="9414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0" name="Ink 29">
                  <a:extLst>
                    <a:ext uri="{FF2B5EF4-FFF2-40B4-BE49-F238E27FC236}">
                      <a16:creationId xmlns:a16="http://schemas.microsoft.com/office/drawing/2014/main" id="{943EB5D0-7C49-4D86-A888-B15FCBDB8739}"/>
                    </a:ext>
                  </a:extLst>
                </p14:cNvPr>
                <p14:cNvContentPartPr/>
                <p14:nvPr/>
              </p14:nvContentPartPr>
              <p14:xfrm>
                <a:off x="5609030" y="4157007"/>
                <a:ext cx="534600" cy="44280"/>
              </p14:xfrm>
            </p:contentPart>
          </mc:Choice>
          <mc:Fallback xmlns="">
            <p:pic>
              <p:nvPicPr>
                <p:cNvPr id="30" name="Ink 29">
                  <a:extLst>
                    <a:ext uri="{FF2B5EF4-FFF2-40B4-BE49-F238E27FC236}">
                      <a16:creationId xmlns:a16="http://schemas.microsoft.com/office/drawing/2014/main" id="{943EB5D0-7C49-4D86-A888-B15FCBDB8739}"/>
                    </a:ext>
                  </a:extLst>
                </p:cNvPr>
                <p:cNvPicPr/>
                <p:nvPr/>
              </p:nvPicPr>
              <p:blipFill>
                <a:blip r:embed="rId116"/>
                <a:stretch>
                  <a:fillRect/>
                </a:stretch>
              </p:blipFill>
              <p:spPr>
                <a:xfrm>
                  <a:off x="5573390" y="4121367"/>
                  <a:ext cx="6062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1" name="Ink 30">
                  <a:extLst>
                    <a:ext uri="{FF2B5EF4-FFF2-40B4-BE49-F238E27FC236}">
                      <a16:creationId xmlns:a16="http://schemas.microsoft.com/office/drawing/2014/main" id="{F70A9858-ABFB-F93F-36A6-C06B5BA0E7BA}"/>
                    </a:ext>
                  </a:extLst>
                </p14:cNvPr>
                <p14:cNvContentPartPr/>
                <p14:nvPr/>
              </p14:nvContentPartPr>
              <p14:xfrm>
                <a:off x="6364310" y="4069887"/>
                <a:ext cx="401040" cy="128880"/>
              </p14:xfrm>
            </p:contentPart>
          </mc:Choice>
          <mc:Fallback xmlns="">
            <p:pic>
              <p:nvPicPr>
                <p:cNvPr id="31" name="Ink 30">
                  <a:extLst>
                    <a:ext uri="{FF2B5EF4-FFF2-40B4-BE49-F238E27FC236}">
                      <a16:creationId xmlns:a16="http://schemas.microsoft.com/office/drawing/2014/main" id="{F70A9858-ABFB-F93F-36A6-C06B5BA0E7BA}"/>
                    </a:ext>
                  </a:extLst>
                </p:cNvPr>
                <p:cNvPicPr/>
                <p:nvPr/>
              </p:nvPicPr>
              <p:blipFill>
                <a:blip r:embed="rId118"/>
                <a:stretch>
                  <a:fillRect/>
                </a:stretch>
              </p:blipFill>
              <p:spPr>
                <a:xfrm>
                  <a:off x="6328310" y="4033887"/>
                  <a:ext cx="4726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2" name="Ink 31">
                  <a:extLst>
                    <a:ext uri="{FF2B5EF4-FFF2-40B4-BE49-F238E27FC236}">
                      <a16:creationId xmlns:a16="http://schemas.microsoft.com/office/drawing/2014/main" id="{9EC5DD21-4CA4-36DB-F19B-4CF3A51F7DA0}"/>
                    </a:ext>
                  </a:extLst>
                </p14:cNvPr>
                <p14:cNvContentPartPr/>
                <p14:nvPr/>
              </p14:nvContentPartPr>
              <p14:xfrm>
                <a:off x="6993590" y="4199127"/>
                <a:ext cx="312120" cy="10080"/>
              </p14:xfrm>
            </p:contentPart>
          </mc:Choice>
          <mc:Fallback xmlns="">
            <p:pic>
              <p:nvPicPr>
                <p:cNvPr id="32" name="Ink 31">
                  <a:extLst>
                    <a:ext uri="{FF2B5EF4-FFF2-40B4-BE49-F238E27FC236}">
                      <a16:creationId xmlns:a16="http://schemas.microsoft.com/office/drawing/2014/main" id="{9EC5DD21-4CA4-36DB-F19B-4CF3A51F7DA0}"/>
                    </a:ext>
                  </a:extLst>
                </p:cNvPr>
                <p:cNvPicPr/>
                <p:nvPr/>
              </p:nvPicPr>
              <p:blipFill>
                <a:blip r:embed="rId120"/>
                <a:stretch>
                  <a:fillRect/>
                </a:stretch>
              </p:blipFill>
              <p:spPr>
                <a:xfrm>
                  <a:off x="6957950" y="4163127"/>
                  <a:ext cx="383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3" name="Ink 32">
                  <a:extLst>
                    <a:ext uri="{FF2B5EF4-FFF2-40B4-BE49-F238E27FC236}">
                      <a16:creationId xmlns:a16="http://schemas.microsoft.com/office/drawing/2014/main" id="{D3B89B39-0C82-310C-19ED-1821F78B23ED}"/>
                    </a:ext>
                  </a:extLst>
                </p14:cNvPr>
                <p14:cNvContentPartPr/>
                <p14:nvPr/>
              </p14:nvContentPartPr>
              <p14:xfrm>
                <a:off x="6917630" y="4670727"/>
                <a:ext cx="334080" cy="32760"/>
              </p14:xfrm>
            </p:contentPart>
          </mc:Choice>
          <mc:Fallback xmlns="">
            <p:pic>
              <p:nvPicPr>
                <p:cNvPr id="33" name="Ink 32">
                  <a:extLst>
                    <a:ext uri="{FF2B5EF4-FFF2-40B4-BE49-F238E27FC236}">
                      <a16:creationId xmlns:a16="http://schemas.microsoft.com/office/drawing/2014/main" id="{D3B89B39-0C82-310C-19ED-1821F78B23ED}"/>
                    </a:ext>
                  </a:extLst>
                </p:cNvPr>
                <p:cNvPicPr/>
                <p:nvPr/>
              </p:nvPicPr>
              <p:blipFill>
                <a:blip r:embed="rId122"/>
                <a:stretch>
                  <a:fillRect/>
                </a:stretch>
              </p:blipFill>
              <p:spPr>
                <a:xfrm>
                  <a:off x="6881990" y="4634727"/>
                  <a:ext cx="4057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4" name="Ink 33">
                  <a:extLst>
                    <a:ext uri="{FF2B5EF4-FFF2-40B4-BE49-F238E27FC236}">
                      <a16:creationId xmlns:a16="http://schemas.microsoft.com/office/drawing/2014/main" id="{6377D7AF-C25E-FF12-52B8-D5FB0A1AD69F}"/>
                    </a:ext>
                  </a:extLst>
                </p14:cNvPr>
                <p14:cNvContentPartPr/>
                <p14:nvPr/>
              </p14:nvContentPartPr>
              <p14:xfrm>
                <a:off x="6949670" y="5235927"/>
                <a:ext cx="309960" cy="42120"/>
              </p14:xfrm>
            </p:contentPart>
          </mc:Choice>
          <mc:Fallback xmlns="">
            <p:pic>
              <p:nvPicPr>
                <p:cNvPr id="34" name="Ink 33">
                  <a:extLst>
                    <a:ext uri="{FF2B5EF4-FFF2-40B4-BE49-F238E27FC236}">
                      <a16:creationId xmlns:a16="http://schemas.microsoft.com/office/drawing/2014/main" id="{6377D7AF-C25E-FF12-52B8-D5FB0A1AD69F}"/>
                    </a:ext>
                  </a:extLst>
                </p:cNvPr>
                <p:cNvPicPr/>
                <p:nvPr/>
              </p:nvPicPr>
              <p:blipFill>
                <a:blip r:embed="rId124"/>
                <a:stretch>
                  <a:fillRect/>
                </a:stretch>
              </p:blipFill>
              <p:spPr>
                <a:xfrm>
                  <a:off x="6913670" y="5200287"/>
                  <a:ext cx="3816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5" name="Ink 34">
                  <a:extLst>
                    <a:ext uri="{FF2B5EF4-FFF2-40B4-BE49-F238E27FC236}">
                      <a16:creationId xmlns:a16="http://schemas.microsoft.com/office/drawing/2014/main" id="{02AA850A-4224-FE39-7F42-C842E5D508CA}"/>
                    </a:ext>
                  </a:extLst>
                </p14:cNvPr>
                <p14:cNvContentPartPr/>
                <p14:nvPr/>
              </p14:nvContentPartPr>
              <p14:xfrm>
                <a:off x="6965150" y="5829567"/>
                <a:ext cx="141480" cy="21960"/>
              </p14:xfrm>
            </p:contentPart>
          </mc:Choice>
          <mc:Fallback xmlns="">
            <p:pic>
              <p:nvPicPr>
                <p:cNvPr id="35" name="Ink 34">
                  <a:extLst>
                    <a:ext uri="{FF2B5EF4-FFF2-40B4-BE49-F238E27FC236}">
                      <a16:creationId xmlns:a16="http://schemas.microsoft.com/office/drawing/2014/main" id="{02AA850A-4224-FE39-7F42-C842E5D508CA}"/>
                    </a:ext>
                  </a:extLst>
                </p:cNvPr>
                <p:cNvPicPr/>
                <p:nvPr/>
              </p:nvPicPr>
              <p:blipFill>
                <a:blip r:embed="rId126"/>
                <a:stretch>
                  <a:fillRect/>
                </a:stretch>
              </p:blipFill>
              <p:spPr>
                <a:xfrm>
                  <a:off x="6929510" y="5793927"/>
                  <a:ext cx="2131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7" name="Ink 36">
                  <a:extLst>
                    <a:ext uri="{FF2B5EF4-FFF2-40B4-BE49-F238E27FC236}">
                      <a16:creationId xmlns:a16="http://schemas.microsoft.com/office/drawing/2014/main" id="{C2C347C7-C603-EB46-3A8C-A657D1BA365D}"/>
                    </a:ext>
                  </a:extLst>
                </p14:cNvPr>
                <p14:cNvContentPartPr/>
                <p14:nvPr/>
              </p14:nvContentPartPr>
              <p14:xfrm>
                <a:off x="6862910" y="3281127"/>
                <a:ext cx="974880" cy="1797840"/>
              </p14:xfrm>
            </p:contentPart>
          </mc:Choice>
          <mc:Fallback xmlns="">
            <p:pic>
              <p:nvPicPr>
                <p:cNvPr id="37" name="Ink 36">
                  <a:extLst>
                    <a:ext uri="{FF2B5EF4-FFF2-40B4-BE49-F238E27FC236}">
                      <a16:creationId xmlns:a16="http://schemas.microsoft.com/office/drawing/2014/main" id="{C2C347C7-C603-EB46-3A8C-A657D1BA365D}"/>
                    </a:ext>
                  </a:extLst>
                </p:cNvPr>
                <p:cNvPicPr/>
                <p:nvPr/>
              </p:nvPicPr>
              <p:blipFill>
                <a:blip r:embed="rId128"/>
                <a:stretch>
                  <a:fillRect/>
                </a:stretch>
              </p:blipFill>
              <p:spPr>
                <a:xfrm>
                  <a:off x="6826910" y="3245127"/>
                  <a:ext cx="1046520" cy="1869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8" name="Ink 37">
                  <a:extLst>
                    <a:ext uri="{FF2B5EF4-FFF2-40B4-BE49-F238E27FC236}">
                      <a16:creationId xmlns:a16="http://schemas.microsoft.com/office/drawing/2014/main" id="{D5CD21D9-D8E5-723C-32FC-6BCCDB396208}"/>
                    </a:ext>
                  </a:extLst>
                </p14:cNvPr>
                <p14:cNvContentPartPr/>
                <p14:nvPr/>
              </p14:nvContentPartPr>
              <p14:xfrm>
                <a:off x="6876230" y="3406047"/>
                <a:ext cx="776880" cy="2380320"/>
              </p14:xfrm>
            </p:contentPart>
          </mc:Choice>
          <mc:Fallback xmlns="">
            <p:pic>
              <p:nvPicPr>
                <p:cNvPr id="38" name="Ink 37">
                  <a:extLst>
                    <a:ext uri="{FF2B5EF4-FFF2-40B4-BE49-F238E27FC236}">
                      <a16:creationId xmlns:a16="http://schemas.microsoft.com/office/drawing/2014/main" id="{D5CD21D9-D8E5-723C-32FC-6BCCDB396208}"/>
                    </a:ext>
                  </a:extLst>
                </p:cNvPr>
                <p:cNvPicPr/>
                <p:nvPr/>
              </p:nvPicPr>
              <p:blipFill>
                <a:blip r:embed="rId130"/>
                <a:stretch>
                  <a:fillRect/>
                </a:stretch>
              </p:blipFill>
              <p:spPr>
                <a:xfrm>
                  <a:off x="6840590" y="3370047"/>
                  <a:ext cx="848520" cy="2451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6" name="Ink 85">
                  <a:extLst>
                    <a:ext uri="{FF2B5EF4-FFF2-40B4-BE49-F238E27FC236}">
                      <a16:creationId xmlns:a16="http://schemas.microsoft.com/office/drawing/2014/main" id="{E5DC1710-5443-05B4-D425-996011D5EE31}"/>
                    </a:ext>
                  </a:extLst>
                </p14:cNvPr>
                <p14:cNvContentPartPr/>
                <p14:nvPr/>
              </p14:nvContentPartPr>
              <p14:xfrm>
                <a:off x="7365110" y="3775407"/>
                <a:ext cx="2568960" cy="353880"/>
              </p14:xfrm>
            </p:contentPart>
          </mc:Choice>
          <mc:Fallback xmlns="">
            <p:pic>
              <p:nvPicPr>
                <p:cNvPr id="86" name="Ink 85">
                  <a:extLst>
                    <a:ext uri="{FF2B5EF4-FFF2-40B4-BE49-F238E27FC236}">
                      <a16:creationId xmlns:a16="http://schemas.microsoft.com/office/drawing/2014/main" id="{E5DC1710-5443-05B4-D425-996011D5EE31}"/>
                    </a:ext>
                  </a:extLst>
                </p:cNvPr>
                <p:cNvPicPr/>
                <p:nvPr/>
              </p:nvPicPr>
              <p:blipFill>
                <a:blip r:embed="rId132"/>
                <a:stretch>
                  <a:fillRect/>
                </a:stretch>
              </p:blipFill>
              <p:spPr>
                <a:xfrm>
                  <a:off x="7329470" y="3739407"/>
                  <a:ext cx="26406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7" name="Ink 86">
                  <a:extLst>
                    <a:ext uri="{FF2B5EF4-FFF2-40B4-BE49-F238E27FC236}">
                      <a16:creationId xmlns:a16="http://schemas.microsoft.com/office/drawing/2014/main" id="{9BC8FA36-0234-5A2D-87C7-7CD1AD9EC415}"/>
                    </a:ext>
                  </a:extLst>
                </p14:cNvPr>
                <p14:cNvContentPartPr/>
                <p14:nvPr/>
              </p14:nvContentPartPr>
              <p14:xfrm>
                <a:off x="9913550" y="3997167"/>
                <a:ext cx="299520" cy="36360"/>
              </p14:xfrm>
            </p:contentPart>
          </mc:Choice>
          <mc:Fallback xmlns="">
            <p:pic>
              <p:nvPicPr>
                <p:cNvPr id="87" name="Ink 86">
                  <a:extLst>
                    <a:ext uri="{FF2B5EF4-FFF2-40B4-BE49-F238E27FC236}">
                      <a16:creationId xmlns:a16="http://schemas.microsoft.com/office/drawing/2014/main" id="{9BC8FA36-0234-5A2D-87C7-7CD1AD9EC415}"/>
                    </a:ext>
                  </a:extLst>
                </p:cNvPr>
                <p:cNvPicPr/>
                <p:nvPr/>
              </p:nvPicPr>
              <p:blipFill>
                <a:blip r:embed="rId134"/>
                <a:stretch>
                  <a:fillRect/>
                </a:stretch>
              </p:blipFill>
              <p:spPr>
                <a:xfrm>
                  <a:off x="9877550" y="3961527"/>
                  <a:ext cx="3711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Ink 87">
                  <a:extLst>
                    <a:ext uri="{FF2B5EF4-FFF2-40B4-BE49-F238E27FC236}">
                      <a16:creationId xmlns:a16="http://schemas.microsoft.com/office/drawing/2014/main" id="{8A85F2BD-A696-5904-0746-51113A54B70B}"/>
                    </a:ext>
                  </a:extLst>
                </p14:cNvPr>
                <p14:cNvContentPartPr/>
                <p14:nvPr/>
              </p14:nvContentPartPr>
              <p14:xfrm>
                <a:off x="10276790" y="3915807"/>
                <a:ext cx="194760" cy="238320"/>
              </p14:xfrm>
            </p:contentPart>
          </mc:Choice>
          <mc:Fallback xmlns="">
            <p:pic>
              <p:nvPicPr>
                <p:cNvPr id="88" name="Ink 87">
                  <a:extLst>
                    <a:ext uri="{FF2B5EF4-FFF2-40B4-BE49-F238E27FC236}">
                      <a16:creationId xmlns:a16="http://schemas.microsoft.com/office/drawing/2014/main" id="{8A85F2BD-A696-5904-0746-51113A54B70B}"/>
                    </a:ext>
                  </a:extLst>
                </p:cNvPr>
                <p:cNvPicPr/>
                <p:nvPr/>
              </p:nvPicPr>
              <p:blipFill>
                <a:blip r:embed="rId136"/>
                <a:stretch>
                  <a:fillRect/>
                </a:stretch>
              </p:blipFill>
              <p:spPr>
                <a:xfrm>
                  <a:off x="10241150" y="3879807"/>
                  <a:ext cx="2664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Ink 88">
                  <a:extLst>
                    <a:ext uri="{FF2B5EF4-FFF2-40B4-BE49-F238E27FC236}">
                      <a16:creationId xmlns:a16="http://schemas.microsoft.com/office/drawing/2014/main" id="{1EE28F5E-E984-D121-FDC8-2A9FF303A33F}"/>
                    </a:ext>
                  </a:extLst>
                </p14:cNvPr>
                <p14:cNvContentPartPr/>
                <p14:nvPr/>
              </p14:nvContentPartPr>
              <p14:xfrm>
                <a:off x="10628150" y="3898887"/>
                <a:ext cx="165240" cy="149760"/>
              </p14:xfrm>
            </p:contentPart>
          </mc:Choice>
          <mc:Fallback xmlns="">
            <p:pic>
              <p:nvPicPr>
                <p:cNvPr id="89" name="Ink 88">
                  <a:extLst>
                    <a:ext uri="{FF2B5EF4-FFF2-40B4-BE49-F238E27FC236}">
                      <a16:creationId xmlns:a16="http://schemas.microsoft.com/office/drawing/2014/main" id="{1EE28F5E-E984-D121-FDC8-2A9FF303A33F}"/>
                    </a:ext>
                  </a:extLst>
                </p:cNvPr>
                <p:cNvPicPr/>
                <p:nvPr/>
              </p:nvPicPr>
              <p:blipFill>
                <a:blip r:embed="rId138"/>
                <a:stretch>
                  <a:fillRect/>
                </a:stretch>
              </p:blipFill>
              <p:spPr>
                <a:xfrm>
                  <a:off x="10592510" y="3862887"/>
                  <a:ext cx="2368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Ink 89">
                  <a:extLst>
                    <a:ext uri="{FF2B5EF4-FFF2-40B4-BE49-F238E27FC236}">
                      <a16:creationId xmlns:a16="http://schemas.microsoft.com/office/drawing/2014/main" id="{D9AA5E91-6CC3-1B11-8328-2CEEA2D8822B}"/>
                    </a:ext>
                  </a:extLst>
                </p14:cNvPr>
                <p14:cNvContentPartPr/>
                <p14:nvPr/>
              </p14:nvContentPartPr>
              <p14:xfrm>
                <a:off x="10900310" y="3921207"/>
                <a:ext cx="20160" cy="7920"/>
              </p14:xfrm>
            </p:contentPart>
          </mc:Choice>
          <mc:Fallback xmlns="">
            <p:pic>
              <p:nvPicPr>
                <p:cNvPr id="90" name="Ink 89">
                  <a:extLst>
                    <a:ext uri="{FF2B5EF4-FFF2-40B4-BE49-F238E27FC236}">
                      <a16:creationId xmlns:a16="http://schemas.microsoft.com/office/drawing/2014/main" id="{D9AA5E91-6CC3-1B11-8328-2CEEA2D8822B}"/>
                    </a:ext>
                  </a:extLst>
                </p:cNvPr>
                <p:cNvPicPr/>
                <p:nvPr/>
              </p:nvPicPr>
              <p:blipFill>
                <a:blip r:embed="rId140"/>
                <a:stretch>
                  <a:fillRect/>
                </a:stretch>
              </p:blipFill>
              <p:spPr>
                <a:xfrm>
                  <a:off x="10864310" y="3885567"/>
                  <a:ext cx="918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Ink 90">
                  <a:extLst>
                    <a:ext uri="{FF2B5EF4-FFF2-40B4-BE49-F238E27FC236}">
                      <a16:creationId xmlns:a16="http://schemas.microsoft.com/office/drawing/2014/main" id="{BBE6EC66-F0B9-9613-7B3D-3720CC164D4E}"/>
                    </a:ext>
                  </a:extLst>
                </p14:cNvPr>
                <p14:cNvContentPartPr/>
                <p14:nvPr/>
              </p14:nvContentPartPr>
              <p14:xfrm>
                <a:off x="10993550" y="3893127"/>
                <a:ext cx="96480" cy="199440"/>
              </p14:xfrm>
            </p:contentPart>
          </mc:Choice>
          <mc:Fallback xmlns="">
            <p:pic>
              <p:nvPicPr>
                <p:cNvPr id="91" name="Ink 90">
                  <a:extLst>
                    <a:ext uri="{FF2B5EF4-FFF2-40B4-BE49-F238E27FC236}">
                      <a16:creationId xmlns:a16="http://schemas.microsoft.com/office/drawing/2014/main" id="{BBE6EC66-F0B9-9613-7B3D-3720CC164D4E}"/>
                    </a:ext>
                  </a:extLst>
                </p:cNvPr>
                <p:cNvPicPr/>
                <p:nvPr/>
              </p:nvPicPr>
              <p:blipFill>
                <a:blip r:embed="rId142"/>
                <a:stretch>
                  <a:fillRect/>
                </a:stretch>
              </p:blipFill>
              <p:spPr>
                <a:xfrm>
                  <a:off x="10957910" y="3857487"/>
                  <a:ext cx="1681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 name="Ink 91">
                  <a:extLst>
                    <a:ext uri="{FF2B5EF4-FFF2-40B4-BE49-F238E27FC236}">
                      <a16:creationId xmlns:a16="http://schemas.microsoft.com/office/drawing/2014/main" id="{6AFD3388-F079-E620-7D85-3F8400D76189}"/>
                    </a:ext>
                  </a:extLst>
                </p14:cNvPr>
                <p14:cNvContentPartPr/>
                <p14:nvPr/>
              </p14:nvContentPartPr>
              <p14:xfrm>
                <a:off x="11060150" y="3823287"/>
                <a:ext cx="201240" cy="210960"/>
              </p14:xfrm>
            </p:contentPart>
          </mc:Choice>
          <mc:Fallback xmlns="">
            <p:pic>
              <p:nvPicPr>
                <p:cNvPr id="92" name="Ink 91">
                  <a:extLst>
                    <a:ext uri="{FF2B5EF4-FFF2-40B4-BE49-F238E27FC236}">
                      <a16:creationId xmlns:a16="http://schemas.microsoft.com/office/drawing/2014/main" id="{6AFD3388-F079-E620-7D85-3F8400D76189}"/>
                    </a:ext>
                  </a:extLst>
                </p:cNvPr>
                <p:cNvPicPr/>
                <p:nvPr/>
              </p:nvPicPr>
              <p:blipFill>
                <a:blip r:embed="rId144"/>
                <a:stretch>
                  <a:fillRect/>
                </a:stretch>
              </p:blipFill>
              <p:spPr>
                <a:xfrm>
                  <a:off x="11024150" y="3787287"/>
                  <a:ext cx="2728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 name="Ink 92">
                  <a:extLst>
                    <a:ext uri="{FF2B5EF4-FFF2-40B4-BE49-F238E27FC236}">
                      <a16:creationId xmlns:a16="http://schemas.microsoft.com/office/drawing/2014/main" id="{5B9DB49D-58F6-D84F-FE02-FB41D89D6A48}"/>
                    </a:ext>
                  </a:extLst>
                </p14:cNvPr>
                <p14:cNvContentPartPr/>
                <p14:nvPr/>
              </p14:nvContentPartPr>
              <p14:xfrm>
                <a:off x="11158790" y="3818967"/>
                <a:ext cx="142920" cy="19080"/>
              </p14:xfrm>
            </p:contentPart>
          </mc:Choice>
          <mc:Fallback xmlns="">
            <p:pic>
              <p:nvPicPr>
                <p:cNvPr id="93" name="Ink 92">
                  <a:extLst>
                    <a:ext uri="{FF2B5EF4-FFF2-40B4-BE49-F238E27FC236}">
                      <a16:creationId xmlns:a16="http://schemas.microsoft.com/office/drawing/2014/main" id="{5B9DB49D-58F6-D84F-FE02-FB41D89D6A48}"/>
                    </a:ext>
                  </a:extLst>
                </p:cNvPr>
                <p:cNvPicPr/>
                <p:nvPr/>
              </p:nvPicPr>
              <p:blipFill>
                <a:blip r:embed="rId146"/>
                <a:stretch>
                  <a:fillRect/>
                </a:stretch>
              </p:blipFill>
              <p:spPr>
                <a:xfrm>
                  <a:off x="11123150" y="3782967"/>
                  <a:ext cx="2145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4" name="Ink 93">
                  <a:extLst>
                    <a:ext uri="{FF2B5EF4-FFF2-40B4-BE49-F238E27FC236}">
                      <a16:creationId xmlns:a16="http://schemas.microsoft.com/office/drawing/2014/main" id="{3F6E8248-74E8-FE26-F3B3-02772D351DB6}"/>
                    </a:ext>
                  </a:extLst>
                </p14:cNvPr>
                <p14:cNvContentPartPr/>
                <p14:nvPr/>
              </p14:nvContentPartPr>
              <p14:xfrm>
                <a:off x="10516550" y="4236207"/>
                <a:ext cx="840600" cy="100440"/>
              </p14:xfrm>
            </p:contentPart>
          </mc:Choice>
          <mc:Fallback xmlns="">
            <p:pic>
              <p:nvPicPr>
                <p:cNvPr id="94" name="Ink 93">
                  <a:extLst>
                    <a:ext uri="{FF2B5EF4-FFF2-40B4-BE49-F238E27FC236}">
                      <a16:creationId xmlns:a16="http://schemas.microsoft.com/office/drawing/2014/main" id="{3F6E8248-74E8-FE26-F3B3-02772D351DB6}"/>
                    </a:ext>
                  </a:extLst>
                </p:cNvPr>
                <p:cNvPicPr/>
                <p:nvPr/>
              </p:nvPicPr>
              <p:blipFill>
                <a:blip r:embed="rId148"/>
                <a:stretch>
                  <a:fillRect/>
                </a:stretch>
              </p:blipFill>
              <p:spPr>
                <a:xfrm>
                  <a:off x="10480550" y="4200567"/>
                  <a:ext cx="91224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9">
            <p14:nvContentPartPr>
              <p14:cNvPr id="96" name="Ink 95">
                <a:extLst>
                  <a:ext uri="{FF2B5EF4-FFF2-40B4-BE49-F238E27FC236}">
                    <a16:creationId xmlns:a16="http://schemas.microsoft.com/office/drawing/2014/main" id="{86AD4435-E77C-241E-8052-5CA376C3F2F1}"/>
                  </a:ext>
                </a:extLst>
              </p14:cNvPr>
              <p14:cNvContentPartPr/>
              <p14:nvPr/>
            </p14:nvContentPartPr>
            <p14:xfrm>
              <a:off x="11016590" y="4252407"/>
              <a:ext cx="343080" cy="14760"/>
            </p14:xfrm>
          </p:contentPart>
        </mc:Choice>
        <mc:Fallback xmlns="">
          <p:pic>
            <p:nvPicPr>
              <p:cNvPr id="96" name="Ink 95">
                <a:extLst>
                  <a:ext uri="{FF2B5EF4-FFF2-40B4-BE49-F238E27FC236}">
                    <a16:creationId xmlns:a16="http://schemas.microsoft.com/office/drawing/2014/main" id="{86AD4435-E77C-241E-8052-5CA376C3F2F1}"/>
                  </a:ext>
                </a:extLst>
              </p:cNvPr>
              <p:cNvPicPr/>
              <p:nvPr/>
            </p:nvPicPr>
            <p:blipFill>
              <a:blip r:embed="rId150"/>
              <a:stretch>
                <a:fillRect/>
              </a:stretch>
            </p:blipFill>
            <p:spPr>
              <a:xfrm>
                <a:off x="10980590" y="4216767"/>
                <a:ext cx="4147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 name="Ink 3">
                <a:extLst>
                  <a:ext uri="{FF2B5EF4-FFF2-40B4-BE49-F238E27FC236}">
                    <a16:creationId xmlns:a16="http://schemas.microsoft.com/office/drawing/2014/main" id="{CBBF30DA-C5A8-AC02-054D-3A01F08FE29F}"/>
                  </a:ext>
                </a:extLst>
              </p14:cNvPr>
              <p14:cNvContentPartPr/>
              <p14:nvPr/>
            </p14:nvContentPartPr>
            <p14:xfrm>
              <a:off x="5286480" y="3782983"/>
              <a:ext cx="1041120" cy="627840"/>
            </p14:xfrm>
          </p:contentPart>
        </mc:Choice>
        <mc:Fallback>
          <p:pic>
            <p:nvPicPr>
              <p:cNvPr id="4" name="Ink 3">
                <a:extLst>
                  <a:ext uri="{FF2B5EF4-FFF2-40B4-BE49-F238E27FC236}">
                    <a16:creationId xmlns:a16="http://schemas.microsoft.com/office/drawing/2014/main" id="{CBBF30DA-C5A8-AC02-054D-3A01F08FE29F}"/>
                  </a:ext>
                </a:extLst>
              </p:cNvPr>
              <p:cNvPicPr/>
              <p:nvPr/>
            </p:nvPicPr>
            <p:blipFill>
              <a:blip r:embed="rId152"/>
              <a:stretch>
                <a:fillRect/>
              </a:stretch>
            </p:blipFill>
            <p:spPr>
              <a:xfrm>
                <a:off x="5250840" y="3746983"/>
                <a:ext cx="1112760" cy="6994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5" name="Ink 4">
                <a:extLst>
                  <a:ext uri="{FF2B5EF4-FFF2-40B4-BE49-F238E27FC236}">
                    <a16:creationId xmlns:a16="http://schemas.microsoft.com/office/drawing/2014/main" id="{F7AC677C-D378-89AD-C153-077C40BBDAC4}"/>
                  </a:ext>
                </a:extLst>
              </p14:cNvPr>
              <p14:cNvContentPartPr/>
              <p14:nvPr/>
            </p14:nvContentPartPr>
            <p14:xfrm>
              <a:off x="8135880" y="3147223"/>
              <a:ext cx="1570680" cy="2848680"/>
            </p14:xfrm>
          </p:contentPart>
        </mc:Choice>
        <mc:Fallback>
          <p:pic>
            <p:nvPicPr>
              <p:cNvPr id="5" name="Ink 4">
                <a:extLst>
                  <a:ext uri="{FF2B5EF4-FFF2-40B4-BE49-F238E27FC236}">
                    <a16:creationId xmlns:a16="http://schemas.microsoft.com/office/drawing/2014/main" id="{F7AC677C-D378-89AD-C153-077C40BBDAC4}"/>
                  </a:ext>
                </a:extLst>
              </p:cNvPr>
              <p:cNvPicPr/>
              <p:nvPr/>
            </p:nvPicPr>
            <p:blipFill>
              <a:blip r:embed="rId154"/>
              <a:stretch>
                <a:fillRect/>
              </a:stretch>
            </p:blipFill>
            <p:spPr>
              <a:xfrm>
                <a:off x="8100240" y="3111583"/>
                <a:ext cx="1642320" cy="2920320"/>
              </a:xfrm>
              <a:prstGeom prst="rect">
                <a:avLst/>
              </a:prstGeom>
            </p:spPr>
          </p:pic>
        </mc:Fallback>
      </mc:AlternateContent>
      <p:grpSp>
        <p:nvGrpSpPr>
          <p:cNvPr id="26" name="Group 25">
            <a:extLst>
              <a:ext uri="{FF2B5EF4-FFF2-40B4-BE49-F238E27FC236}">
                <a16:creationId xmlns:a16="http://schemas.microsoft.com/office/drawing/2014/main" id="{339F1633-1461-731C-0155-DFD0CA524BC4}"/>
              </a:ext>
            </a:extLst>
          </p:cNvPr>
          <p:cNvGrpSpPr/>
          <p:nvPr/>
        </p:nvGrpSpPr>
        <p:grpSpPr>
          <a:xfrm>
            <a:off x="8882160" y="3843463"/>
            <a:ext cx="758520" cy="1829160"/>
            <a:chOff x="8882160" y="3843463"/>
            <a:chExt cx="758520" cy="1829160"/>
          </a:xfrm>
        </p:grpSpPr>
        <mc:AlternateContent xmlns:mc="http://schemas.openxmlformats.org/markup-compatibility/2006">
          <mc:Choice xmlns:p14="http://schemas.microsoft.com/office/powerpoint/2010/main" Requires="p14">
            <p:contentPart p14:bwMode="auto" r:id="rId155">
              <p14:nvContentPartPr>
                <p14:cNvPr id="9" name="Ink 8">
                  <a:extLst>
                    <a:ext uri="{FF2B5EF4-FFF2-40B4-BE49-F238E27FC236}">
                      <a16:creationId xmlns:a16="http://schemas.microsoft.com/office/drawing/2014/main" id="{D5A36F8C-3CEC-CA3F-05BD-AFD188F73B1B}"/>
                    </a:ext>
                  </a:extLst>
                </p14:cNvPr>
                <p14:cNvContentPartPr/>
                <p14:nvPr/>
              </p14:nvContentPartPr>
              <p14:xfrm>
                <a:off x="9064680" y="3843463"/>
                <a:ext cx="576000" cy="258480"/>
              </p14:xfrm>
            </p:contentPart>
          </mc:Choice>
          <mc:Fallback>
            <p:pic>
              <p:nvPicPr>
                <p:cNvPr id="9" name="Ink 8">
                  <a:extLst>
                    <a:ext uri="{FF2B5EF4-FFF2-40B4-BE49-F238E27FC236}">
                      <a16:creationId xmlns:a16="http://schemas.microsoft.com/office/drawing/2014/main" id="{D5A36F8C-3CEC-CA3F-05BD-AFD188F73B1B}"/>
                    </a:ext>
                  </a:extLst>
                </p:cNvPr>
                <p:cNvPicPr/>
                <p:nvPr/>
              </p:nvPicPr>
              <p:blipFill>
                <a:blip r:embed="rId156"/>
                <a:stretch>
                  <a:fillRect/>
                </a:stretch>
              </p:blipFill>
              <p:spPr>
                <a:xfrm>
                  <a:off x="9028680" y="3807463"/>
                  <a:ext cx="64764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3" name="Ink 22">
                  <a:extLst>
                    <a:ext uri="{FF2B5EF4-FFF2-40B4-BE49-F238E27FC236}">
                      <a16:creationId xmlns:a16="http://schemas.microsoft.com/office/drawing/2014/main" id="{7BCE34C3-D878-6986-9DF3-2B52722EB6BB}"/>
                    </a:ext>
                  </a:extLst>
                </p14:cNvPr>
                <p14:cNvContentPartPr/>
                <p14:nvPr/>
              </p14:nvContentPartPr>
              <p14:xfrm>
                <a:off x="8882160" y="4365823"/>
                <a:ext cx="365040" cy="291240"/>
              </p14:xfrm>
            </p:contentPart>
          </mc:Choice>
          <mc:Fallback>
            <p:pic>
              <p:nvPicPr>
                <p:cNvPr id="23" name="Ink 22">
                  <a:extLst>
                    <a:ext uri="{FF2B5EF4-FFF2-40B4-BE49-F238E27FC236}">
                      <a16:creationId xmlns:a16="http://schemas.microsoft.com/office/drawing/2014/main" id="{7BCE34C3-D878-6986-9DF3-2B52722EB6BB}"/>
                    </a:ext>
                  </a:extLst>
                </p:cNvPr>
                <p:cNvPicPr/>
                <p:nvPr/>
              </p:nvPicPr>
              <p:blipFill>
                <a:blip r:embed="rId158"/>
                <a:stretch>
                  <a:fillRect/>
                </a:stretch>
              </p:blipFill>
              <p:spPr>
                <a:xfrm>
                  <a:off x="8846520" y="4330183"/>
                  <a:ext cx="43668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4" name="Ink 23">
                  <a:extLst>
                    <a:ext uri="{FF2B5EF4-FFF2-40B4-BE49-F238E27FC236}">
                      <a16:creationId xmlns:a16="http://schemas.microsoft.com/office/drawing/2014/main" id="{F82D2E11-1C40-1DB3-9943-DADAE64FAE57}"/>
                    </a:ext>
                  </a:extLst>
                </p14:cNvPr>
                <p14:cNvContentPartPr/>
                <p14:nvPr/>
              </p14:nvContentPartPr>
              <p14:xfrm>
                <a:off x="8892600" y="4794583"/>
                <a:ext cx="382320" cy="416160"/>
              </p14:xfrm>
            </p:contentPart>
          </mc:Choice>
          <mc:Fallback>
            <p:pic>
              <p:nvPicPr>
                <p:cNvPr id="24" name="Ink 23">
                  <a:extLst>
                    <a:ext uri="{FF2B5EF4-FFF2-40B4-BE49-F238E27FC236}">
                      <a16:creationId xmlns:a16="http://schemas.microsoft.com/office/drawing/2014/main" id="{F82D2E11-1C40-1DB3-9943-DADAE64FAE57}"/>
                    </a:ext>
                  </a:extLst>
                </p:cNvPr>
                <p:cNvPicPr/>
                <p:nvPr/>
              </p:nvPicPr>
              <p:blipFill>
                <a:blip r:embed="rId160"/>
                <a:stretch>
                  <a:fillRect/>
                </a:stretch>
              </p:blipFill>
              <p:spPr>
                <a:xfrm>
                  <a:off x="8856600" y="4758583"/>
                  <a:ext cx="453960" cy="4878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5" name="Ink 24">
                  <a:extLst>
                    <a:ext uri="{FF2B5EF4-FFF2-40B4-BE49-F238E27FC236}">
                      <a16:creationId xmlns:a16="http://schemas.microsoft.com/office/drawing/2014/main" id="{07AE0802-4370-E3A6-829F-A03123C7C61B}"/>
                    </a:ext>
                  </a:extLst>
                </p14:cNvPr>
                <p14:cNvContentPartPr/>
                <p14:nvPr/>
              </p14:nvContentPartPr>
              <p14:xfrm>
                <a:off x="8972160" y="5274823"/>
                <a:ext cx="387000" cy="397800"/>
              </p14:xfrm>
            </p:contentPart>
          </mc:Choice>
          <mc:Fallback>
            <p:pic>
              <p:nvPicPr>
                <p:cNvPr id="25" name="Ink 24">
                  <a:extLst>
                    <a:ext uri="{FF2B5EF4-FFF2-40B4-BE49-F238E27FC236}">
                      <a16:creationId xmlns:a16="http://schemas.microsoft.com/office/drawing/2014/main" id="{07AE0802-4370-E3A6-829F-A03123C7C61B}"/>
                    </a:ext>
                  </a:extLst>
                </p:cNvPr>
                <p:cNvPicPr/>
                <p:nvPr/>
              </p:nvPicPr>
              <p:blipFill>
                <a:blip r:embed="rId162"/>
                <a:stretch>
                  <a:fillRect/>
                </a:stretch>
              </p:blipFill>
              <p:spPr>
                <a:xfrm>
                  <a:off x="8936160" y="5238823"/>
                  <a:ext cx="458640" cy="469440"/>
                </a:xfrm>
                <a:prstGeom prst="rect">
                  <a:avLst/>
                </a:prstGeom>
              </p:spPr>
            </p:pic>
          </mc:Fallback>
        </mc:AlternateContent>
      </p:grpSp>
    </p:spTree>
    <p:extLst>
      <p:ext uri="{BB962C8B-B14F-4D97-AF65-F5344CB8AC3E}">
        <p14:creationId xmlns:p14="http://schemas.microsoft.com/office/powerpoint/2010/main" val="306576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6A5D-D1E1-FEB4-BB50-D0FB55EE79F8}"/>
              </a:ext>
            </a:extLst>
          </p:cNvPr>
          <p:cNvSpPr>
            <a:spLocks noGrp="1"/>
          </p:cNvSpPr>
          <p:nvPr>
            <p:ph type="title"/>
          </p:nvPr>
        </p:nvSpPr>
        <p:spPr/>
        <p:txBody>
          <a:bodyPr/>
          <a:lstStyle/>
          <a:p>
            <a:r>
              <a:rPr lang="en-US" dirty="0"/>
              <a:t>Calculating new residuals</a:t>
            </a:r>
          </a:p>
        </p:txBody>
      </p:sp>
      <p:sp>
        <p:nvSpPr>
          <p:cNvPr id="3" name="Content Placeholder 2">
            <a:extLst>
              <a:ext uri="{FF2B5EF4-FFF2-40B4-BE49-F238E27FC236}">
                <a16:creationId xmlns:a16="http://schemas.microsoft.com/office/drawing/2014/main" id="{B24AB00B-36BD-DD9B-EEC4-A3D2A190EF65}"/>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Next, we find the new pseudo-residuals by subtracting new predictions from the purchase amount. Let’s add them as a new column to the table and drop the last two:</a:t>
            </a:r>
          </a:p>
          <a:p>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59769C1-291D-F2DE-A849-09F203A5F246}"/>
              </a:ext>
            </a:extLst>
          </p:cNvPr>
          <p:cNvPicPr>
            <a:picLocks noChangeAspect="1"/>
          </p:cNvPicPr>
          <p:nvPr/>
        </p:nvPicPr>
        <p:blipFill>
          <a:blip r:embed="rId2"/>
          <a:stretch>
            <a:fillRect/>
          </a:stretch>
        </p:blipFill>
        <p:spPr>
          <a:xfrm>
            <a:off x="2812542" y="2844582"/>
            <a:ext cx="6438900" cy="2686050"/>
          </a:xfrm>
          <a:prstGeom prst="rect">
            <a:avLst/>
          </a:prstGeom>
        </p:spPr>
      </p:pic>
      <p:sp>
        <p:nvSpPr>
          <p:cNvPr id="7" name="TextBox 6">
            <a:extLst>
              <a:ext uri="{FF2B5EF4-FFF2-40B4-BE49-F238E27FC236}">
                <a16:creationId xmlns:a16="http://schemas.microsoft.com/office/drawing/2014/main" id="{D813293E-38E9-6B4C-8999-92A31009A61E}"/>
              </a:ext>
            </a:extLst>
          </p:cNvPr>
          <p:cNvSpPr txBox="1"/>
          <p:nvPr/>
        </p:nvSpPr>
        <p:spPr>
          <a:xfrm>
            <a:off x="2812542" y="5771900"/>
            <a:ext cx="6094476" cy="646331"/>
          </a:xfrm>
          <a:prstGeom prst="rect">
            <a:avLst/>
          </a:prstGeom>
          <a:noFill/>
        </p:spPr>
        <p:txBody>
          <a:bodyPr wrap="square">
            <a:spAutoFit/>
          </a:bodyPr>
          <a:lstStyle/>
          <a:p>
            <a:r>
              <a:rPr lang="en-US" b="0" i="0" dirty="0">
                <a:solidFill>
                  <a:srgbClr val="05192D"/>
                </a:solidFill>
                <a:effectLst/>
                <a:latin typeface="Studio-Feixen-Sans"/>
              </a:rPr>
              <a:t>As you can see, our new pseudo residuals are smaller, which means our loss is going down.</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4470E3A-B53E-007D-4320-43C069CE7FF6}"/>
                  </a:ext>
                </a:extLst>
              </p14:cNvPr>
              <p14:cNvContentPartPr/>
              <p14:nvPr/>
            </p14:nvContentPartPr>
            <p14:xfrm>
              <a:off x="7634030" y="3837327"/>
              <a:ext cx="699120" cy="120240"/>
            </p14:xfrm>
          </p:contentPart>
        </mc:Choice>
        <mc:Fallback xmlns="">
          <p:pic>
            <p:nvPicPr>
              <p:cNvPr id="8" name="Ink 7">
                <a:extLst>
                  <a:ext uri="{FF2B5EF4-FFF2-40B4-BE49-F238E27FC236}">
                    <a16:creationId xmlns:a16="http://schemas.microsoft.com/office/drawing/2014/main" id="{B4470E3A-B53E-007D-4320-43C069CE7FF6}"/>
                  </a:ext>
                </a:extLst>
              </p:cNvPr>
              <p:cNvPicPr/>
              <p:nvPr/>
            </p:nvPicPr>
            <p:blipFill>
              <a:blip r:embed="rId4"/>
              <a:stretch>
                <a:fillRect/>
              </a:stretch>
            </p:blipFill>
            <p:spPr>
              <a:xfrm>
                <a:off x="7598390" y="3801327"/>
                <a:ext cx="7707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8F1ADD3-BFEB-F674-CA40-CECCF67A7154}"/>
                  </a:ext>
                </a:extLst>
              </p14:cNvPr>
              <p14:cNvContentPartPr/>
              <p14:nvPr/>
            </p14:nvContentPartPr>
            <p14:xfrm>
              <a:off x="6112320" y="3467623"/>
              <a:ext cx="796320" cy="501480"/>
            </p14:xfrm>
          </p:contentPart>
        </mc:Choice>
        <mc:Fallback>
          <p:pic>
            <p:nvPicPr>
              <p:cNvPr id="4" name="Ink 3">
                <a:extLst>
                  <a:ext uri="{FF2B5EF4-FFF2-40B4-BE49-F238E27FC236}">
                    <a16:creationId xmlns:a16="http://schemas.microsoft.com/office/drawing/2014/main" id="{A8F1ADD3-BFEB-F674-CA40-CECCF67A7154}"/>
                  </a:ext>
                </a:extLst>
              </p:cNvPr>
              <p:cNvPicPr/>
              <p:nvPr/>
            </p:nvPicPr>
            <p:blipFill>
              <a:blip r:embed="rId6"/>
              <a:stretch>
                <a:fillRect/>
              </a:stretch>
            </p:blipFill>
            <p:spPr>
              <a:xfrm>
                <a:off x="6076680" y="3431983"/>
                <a:ext cx="867960" cy="573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701254DF-26F9-18B0-C65F-607AE8EA7B40}"/>
                  </a:ext>
                </a:extLst>
              </p14:cNvPr>
              <p14:cNvContentPartPr/>
              <p14:nvPr/>
            </p14:nvContentPartPr>
            <p14:xfrm>
              <a:off x="7339920" y="3518383"/>
              <a:ext cx="987840" cy="512640"/>
            </p14:xfrm>
          </p:contentPart>
        </mc:Choice>
        <mc:Fallback>
          <p:pic>
            <p:nvPicPr>
              <p:cNvPr id="6" name="Ink 5">
                <a:extLst>
                  <a:ext uri="{FF2B5EF4-FFF2-40B4-BE49-F238E27FC236}">
                    <a16:creationId xmlns:a16="http://schemas.microsoft.com/office/drawing/2014/main" id="{701254DF-26F9-18B0-C65F-607AE8EA7B40}"/>
                  </a:ext>
                </a:extLst>
              </p:cNvPr>
              <p:cNvPicPr/>
              <p:nvPr/>
            </p:nvPicPr>
            <p:blipFill>
              <a:blip r:embed="rId8"/>
              <a:stretch>
                <a:fillRect/>
              </a:stretch>
            </p:blipFill>
            <p:spPr>
              <a:xfrm>
                <a:off x="7304280" y="3482743"/>
                <a:ext cx="1059480" cy="584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F54CB18B-21AD-6075-BCCE-7CF9E906FDB9}"/>
                  </a:ext>
                </a:extLst>
              </p14:cNvPr>
              <p14:cNvContentPartPr/>
              <p14:nvPr/>
            </p14:nvContentPartPr>
            <p14:xfrm>
              <a:off x="7195560" y="2941303"/>
              <a:ext cx="2045520" cy="598680"/>
            </p14:xfrm>
          </p:contentPart>
        </mc:Choice>
        <mc:Fallback>
          <p:pic>
            <p:nvPicPr>
              <p:cNvPr id="9" name="Ink 8">
                <a:extLst>
                  <a:ext uri="{FF2B5EF4-FFF2-40B4-BE49-F238E27FC236}">
                    <a16:creationId xmlns:a16="http://schemas.microsoft.com/office/drawing/2014/main" id="{F54CB18B-21AD-6075-BCCE-7CF9E906FDB9}"/>
                  </a:ext>
                </a:extLst>
              </p:cNvPr>
              <p:cNvPicPr/>
              <p:nvPr/>
            </p:nvPicPr>
            <p:blipFill>
              <a:blip r:embed="rId10"/>
              <a:stretch>
                <a:fillRect/>
              </a:stretch>
            </p:blipFill>
            <p:spPr>
              <a:xfrm>
                <a:off x="7159560" y="2905303"/>
                <a:ext cx="2117160" cy="670320"/>
              </a:xfrm>
              <a:prstGeom prst="rect">
                <a:avLst/>
              </a:prstGeom>
            </p:spPr>
          </p:pic>
        </mc:Fallback>
      </mc:AlternateContent>
      <p:grpSp>
        <p:nvGrpSpPr>
          <p:cNvPr id="38" name="Group 37">
            <a:extLst>
              <a:ext uri="{FF2B5EF4-FFF2-40B4-BE49-F238E27FC236}">
                <a16:creationId xmlns:a16="http://schemas.microsoft.com/office/drawing/2014/main" id="{6FDB7620-06E7-CDAD-8B50-3F6C5FC8C74E}"/>
              </a:ext>
            </a:extLst>
          </p:cNvPr>
          <p:cNvGrpSpPr/>
          <p:nvPr/>
        </p:nvGrpSpPr>
        <p:grpSpPr>
          <a:xfrm>
            <a:off x="6890640" y="167863"/>
            <a:ext cx="4881240" cy="1343880"/>
            <a:chOff x="6890640" y="167863"/>
            <a:chExt cx="4881240" cy="1343880"/>
          </a:xfrm>
        </p:grpSpPr>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BD8043F7-D92D-B027-CC24-250932B397C3}"/>
                    </a:ext>
                  </a:extLst>
                </p14:cNvPr>
                <p14:cNvContentPartPr/>
                <p14:nvPr/>
              </p14:nvContentPartPr>
              <p14:xfrm>
                <a:off x="6890640" y="409063"/>
                <a:ext cx="285480" cy="592920"/>
              </p14:xfrm>
            </p:contentPart>
          </mc:Choice>
          <mc:Fallback>
            <p:pic>
              <p:nvPicPr>
                <p:cNvPr id="10" name="Ink 9">
                  <a:extLst>
                    <a:ext uri="{FF2B5EF4-FFF2-40B4-BE49-F238E27FC236}">
                      <a16:creationId xmlns:a16="http://schemas.microsoft.com/office/drawing/2014/main" id="{BD8043F7-D92D-B027-CC24-250932B397C3}"/>
                    </a:ext>
                  </a:extLst>
                </p:cNvPr>
                <p:cNvPicPr/>
                <p:nvPr/>
              </p:nvPicPr>
              <p:blipFill>
                <a:blip r:embed="rId12"/>
                <a:stretch>
                  <a:fillRect/>
                </a:stretch>
              </p:blipFill>
              <p:spPr>
                <a:xfrm>
                  <a:off x="6855000" y="373423"/>
                  <a:ext cx="35712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B69E0752-0747-F104-BF0E-DD71104C0B6D}"/>
                    </a:ext>
                  </a:extLst>
                </p14:cNvPr>
                <p14:cNvContentPartPr/>
                <p14:nvPr/>
              </p14:nvContentPartPr>
              <p14:xfrm>
                <a:off x="7337040" y="494383"/>
                <a:ext cx="158040" cy="433080"/>
              </p14:xfrm>
            </p:contentPart>
          </mc:Choice>
          <mc:Fallback>
            <p:pic>
              <p:nvPicPr>
                <p:cNvPr id="11" name="Ink 10">
                  <a:extLst>
                    <a:ext uri="{FF2B5EF4-FFF2-40B4-BE49-F238E27FC236}">
                      <a16:creationId xmlns:a16="http://schemas.microsoft.com/office/drawing/2014/main" id="{B69E0752-0747-F104-BF0E-DD71104C0B6D}"/>
                    </a:ext>
                  </a:extLst>
                </p:cNvPr>
                <p:cNvPicPr/>
                <p:nvPr/>
              </p:nvPicPr>
              <p:blipFill>
                <a:blip r:embed="rId14"/>
                <a:stretch>
                  <a:fillRect/>
                </a:stretch>
              </p:blipFill>
              <p:spPr>
                <a:xfrm>
                  <a:off x="7301040" y="458743"/>
                  <a:ext cx="22968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5CC0B563-5A6E-B595-F48B-D6658E7C234E}"/>
                    </a:ext>
                  </a:extLst>
                </p14:cNvPr>
                <p14:cNvContentPartPr/>
                <p14:nvPr/>
              </p14:nvContentPartPr>
              <p14:xfrm>
                <a:off x="7611360" y="488623"/>
                <a:ext cx="207360" cy="216360"/>
              </p14:xfrm>
            </p:contentPart>
          </mc:Choice>
          <mc:Fallback>
            <p:pic>
              <p:nvPicPr>
                <p:cNvPr id="12" name="Ink 11">
                  <a:extLst>
                    <a:ext uri="{FF2B5EF4-FFF2-40B4-BE49-F238E27FC236}">
                      <a16:creationId xmlns:a16="http://schemas.microsoft.com/office/drawing/2014/main" id="{5CC0B563-5A6E-B595-F48B-D6658E7C234E}"/>
                    </a:ext>
                  </a:extLst>
                </p:cNvPr>
                <p:cNvPicPr/>
                <p:nvPr/>
              </p:nvPicPr>
              <p:blipFill>
                <a:blip r:embed="rId16"/>
                <a:stretch>
                  <a:fillRect/>
                </a:stretch>
              </p:blipFill>
              <p:spPr>
                <a:xfrm>
                  <a:off x="7575360" y="452983"/>
                  <a:ext cx="2790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6A1935C8-1F02-4F83-7DB8-2E0991B3C003}"/>
                    </a:ext>
                  </a:extLst>
                </p14:cNvPr>
                <p14:cNvContentPartPr/>
                <p14:nvPr/>
              </p14:nvContentPartPr>
              <p14:xfrm>
                <a:off x="7931040" y="411943"/>
                <a:ext cx="375480" cy="304560"/>
              </p14:xfrm>
            </p:contentPart>
          </mc:Choice>
          <mc:Fallback>
            <p:pic>
              <p:nvPicPr>
                <p:cNvPr id="13" name="Ink 12">
                  <a:extLst>
                    <a:ext uri="{FF2B5EF4-FFF2-40B4-BE49-F238E27FC236}">
                      <a16:creationId xmlns:a16="http://schemas.microsoft.com/office/drawing/2014/main" id="{6A1935C8-1F02-4F83-7DB8-2E0991B3C003}"/>
                    </a:ext>
                  </a:extLst>
                </p:cNvPr>
                <p:cNvPicPr/>
                <p:nvPr/>
              </p:nvPicPr>
              <p:blipFill>
                <a:blip r:embed="rId18"/>
                <a:stretch>
                  <a:fillRect/>
                </a:stretch>
              </p:blipFill>
              <p:spPr>
                <a:xfrm>
                  <a:off x="7895400" y="376303"/>
                  <a:ext cx="44712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DD9F4475-90EE-73DF-FEBF-4DD27875B734}"/>
                    </a:ext>
                  </a:extLst>
                </p14:cNvPr>
                <p14:cNvContentPartPr/>
                <p14:nvPr/>
              </p14:nvContentPartPr>
              <p14:xfrm>
                <a:off x="8388600" y="406183"/>
                <a:ext cx="129960" cy="32400"/>
              </p14:xfrm>
            </p:contentPart>
          </mc:Choice>
          <mc:Fallback>
            <p:pic>
              <p:nvPicPr>
                <p:cNvPr id="14" name="Ink 13">
                  <a:extLst>
                    <a:ext uri="{FF2B5EF4-FFF2-40B4-BE49-F238E27FC236}">
                      <a16:creationId xmlns:a16="http://schemas.microsoft.com/office/drawing/2014/main" id="{DD9F4475-90EE-73DF-FEBF-4DD27875B734}"/>
                    </a:ext>
                  </a:extLst>
                </p:cNvPr>
                <p:cNvPicPr/>
                <p:nvPr/>
              </p:nvPicPr>
              <p:blipFill>
                <a:blip r:embed="rId20"/>
                <a:stretch>
                  <a:fillRect/>
                </a:stretch>
              </p:blipFill>
              <p:spPr>
                <a:xfrm>
                  <a:off x="8352960" y="370543"/>
                  <a:ext cx="2016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DD8A9063-A166-AE47-D56C-EEDC6D71C515}"/>
                    </a:ext>
                  </a:extLst>
                </p14:cNvPr>
                <p14:cNvContentPartPr/>
                <p14:nvPr/>
              </p14:nvContentPartPr>
              <p14:xfrm>
                <a:off x="8352960" y="604903"/>
                <a:ext cx="178920" cy="28800"/>
              </p14:xfrm>
            </p:contentPart>
          </mc:Choice>
          <mc:Fallback>
            <p:pic>
              <p:nvPicPr>
                <p:cNvPr id="15" name="Ink 14">
                  <a:extLst>
                    <a:ext uri="{FF2B5EF4-FFF2-40B4-BE49-F238E27FC236}">
                      <a16:creationId xmlns:a16="http://schemas.microsoft.com/office/drawing/2014/main" id="{DD8A9063-A166-AE47-D56C-EEDC6D71C515}"/>
                    </a:ext>
                  </a:extLst>
                </p:cNvPr>
                <p:cNvPicPr/>
                <p:nvPr/>
              </p:nvPicPr>
              <p:blipFill>
                <a:blip r:embed="rId22"/>
                <a:stretch>
                  <a:fillRect/>
                </a:stretch>
              </p:blipFill>
              <p:spPr>
                <a:xfrm>
                  <a:off x="8316960" y="568903"/>
                  <a:ext cx="2505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706D967B-C823-8F26-523B-A7FBCF52554F}"/>
                    </a:ext>
                  </a:extLst>
                </p14:cNvPr>
                <p14:cNvContentPartPr/>
                <p14:nvPr/>
              </p14:nvContentPartPr>
              <p14:xfrm>
                <a:off x="8881800" y="253903"/>
                <a:ext cx="232200" cy="497160"/>
              </p14:xfrm>
            </p:contentPart>
          </mc:Choice>
          <mc:Fallback>
            <p:pic>
              <p:nvPicPr>
                <p:cNvPr id="16" name="Ink 15">
                  <a:extLst>
                    <a:ext uri="{FF2B5EF4-FFF2-40B4-BE49-F238E27FC236}">
                      <a16:creationId xmlns:a16="http://schemas.microsoft.com/office/drawing/2014/main" id="{706D967B-C823-8F26-523B-A7FBCF52554F}"/>
                    </a:ext>
                  </a:extLst>
                </p:cNvPr>
                <p:cNvPicPr/>
                <p:nvPr/>
              </p:nvPicPr>
              <p:blipFill>
                <a:blip r:embed="rId24"/>
                <a:stretch>
                  <a:fillRect/>
                </a:stretch>
              </p:blipFill>
              <p:spPr>
                <a:xfrm>
                  <a:off x="8846160" y="218263"/>
                  <a:ext cx="30384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7B650F16-505F-5036-59D5-7514AB58997E}"/>
                    </a:ext>
                  </a:extLst>
                </p14:cNvPr>
                <p14:cNvContentPartPr/>
                <p14:nvPr/>
              </p14:nvContentPartPr>
              <p14:xfrm>
                <a:off x="9258000" y="477103"/>
                <a:ext cx="279000" cy="213120"/>
              </p14:xfrm>
            </p:contentPart>
          </mc:Choice>
          <mc:Fallback>
            <p:pic>
              <p:nvPicPr>
                <p:cNvPr id="17" name="Ink 16">
                  <a:extLst>
                    <a:ext uri="{FF2B5EF4-FFF2-40B4-BE49-F238E27FC236}">
                      <a16:creationId xmlns:a16="http://schemas.microsoft.com/office/drawing/2014/main" id="{7B650F16-505F-5036-59D5-7514AB58997E}"/>
                    </a:ext>
                  </a:extLst>
                </p:cNvPr>
                <p:cNvPicPr/>
                <p:nvPr/>
              </p:nvPicPr>
              <p:blipFill>
                <a:blip r:embed="rId26"/>
                <a:stretch>
                  <a:fillRect/>
                </a:stretch>
              </p:blipFill>
              <p:spPr>
                <a:xfrm>
                  <a:off x="9222360" y="441103"/>
                  <a:ext cx="35064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D2E64DCF-F85A-E2F9-B578-0B7FE5236B98}"/>
                    </a:ext>
                  </a:extLst>
                </p14:cNvPr>
                <p14:cNvContentPartPr/>
                <p14:nvPr/>
              </p14:nvContentPartPr>
              <p14:xfrm>
                <a:off x="9604680" y="527863"/>
                <a:ext cx="196920" cy="162720"/>
              </p14:xfrm>
            </p:contentPart>
          </mc:Choice>
          <mc:Fallback>
            <p:pic>
              <p:nvPicPr>
                <p:cNvPr id="18" name="Ink 17">
                  <a:extLst>
                    <a:ext uri="{FF2B5EF4-FFF2-40B4-BE49-F238E27FC236}">
                      <a16:creationId xmlns:a16="http://schemas.microsoft.com/office/drawing/2014/main" id="{D2E64DCF-F85A-E2F9-B578-0B7FE5236B98}"/>
                    </a:ext>
                  </a:extLst>
                </p:cNvPr>
                <p:cNvPicPr/>
                <p:nvPr/>
              </p:nvPicPr>
              <p:blipFill>
                <a:blip r:embed="rId28"/>
                <a:stretch>
                  <a:fillRect/>
                </a:stretch>
              </p:blipFill>
              <p:spPr>
                <a:xfrm>
                  <a:off x="9569040" y="492223"/>
                  <a:ext cx="2685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9A32929F-143E-1EF6-01BC-80551FA76B6D}"/>
                    </a:ext>
                  </a:extLst>
                </p14:cNvPr>
                <p14:cNvContentPartPr/>
                <p14:nvPr/>
              </p14:nvContentPartPr>
              <p14:xfrm>
                <a:off x="9950280" y="211063"/>
                <a:ext cx="912960" cy="563040"/>
              </p14:xfrm>
            </p:contentPart>
          </mc:Choice>
          <mc:Fallback>
            <p:pic>
              <p:nvPicPr>
                <p:cNvPr id="19" name="Ink 18">
                  <a:extLst>
                    <a:ext uri="{FF2B5EF4-FFF2-40B4-BE49-F238E27FC236}">
                      <a16:creationId xmlns:a16="http://schemas.microsoft.com/office/drawing/2014/main" id="{9A32929F-143E-1EF6-01BC-80551FA76B6D}"/>
                    </a:ext>
                  </a:extLst>
                </p:cNvPr>
                <p:cNvPicPr/>
                <p:nvPr/>
              </p:nvPicPr>
              <p:blipFill>
                <a:blip r:embed="rId30"/>
                <a:stretch>
                  <a:fillRect/>
                </a:stretch>
              </p:blipFill>
              <p:spPr>
                <a:xfrm>
                  <a:off x="9914640" y="175063"/>
                  <a:ext cx="984600" cy="634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5A2897D6-03CF-9E8A-90CC-9300810F0ECD}"/>
                    </a:ext>
                  </a:extLst>
                </p14:cNvPr>
                <p14:cNvContentPartPr/>
                <p14:nvPr/>
              </p14:nvContentPartPr>
              <p14:xfrm>
                <a:off x="10785480" y="167863"/>
                <a:ext cx="94320" cy="449640"/>
              </p14:xfrm>
            </p:contentPart>
          </mc:Choice>
          <mc:Fallback>
            <p:pic>
              <p:nvPicPr>
                <p:cNvPr id="20" name="Ink 19">
                  <a:extLst>
                    <a:ext uri="{FF2B5EF4-FFF2-40B4-BE49-F238E27FC236}">
                      <a16:creationId xmlns:a16="http://schemas.microsoft.com/office/drawing/2014/main" id="{5A2897D6-03CF-9E8A-90CC-9300810F0ECD}"/>
                    </a:ext>
                  </a:extLst>
                </p:cNvPr>
                <p:cNvPicPr/>
                <p:nvPr/>
              </p:nvPicPr>
              <p:blipFill>
                <a:blip r:embed="rId32"/>
                <a:stretch>
                  <a:fillRect/>
                </a:stretch>
              </p:blipFill>
              <p:spPr>
                <a:xfrm>
                  <a:off x="10749840" y="131863"/>
                  <a:ext cx="16596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Ink 20">
                  <a:extLst>
                    <a:ext uri="{FF2B5EF4-FFF2-40B4-BE49-F238E27FC236}">
                      <a16:creationId xmlns:a16="http://schemas.microsoft.com/office/drawing/2014/main" id="{AA123977-EED9-777D-5BC4-716E93177BAA}"/>
                    </a:ext>
                  </a:extLst>
                </p14:cNvPr>
                <p14:cNvContentPartPr/>
                <p14:nvPr/>
              </p14:nvContentPartPr>
              <p14:xfrm>
                <a:off x="10954680" y="209983"/>
                <a:ext cx="447120" cy="504000"/>
              </p14:xfrm>
            </p:contentPart>
          </mc:Choice>
          <mc:Fallback>
            <p:pic>
              <p:nvPicPr>
                <p:cNvPr id="21" name="Ink 20">
                  <a:extLst>
                    <a:ext uri="{FF2B5EF4-FFF2-40B4-BE49-F238E27FC236}">
                      <a16:creationId xmlns:a16="http://schemas.microsoft.com/office/drawing/2014/main" id="{AA123977-EED9-777D-5BC4-716E93177BAA}"/>
                    </a:ext>
                  </a:extLst>
                </p:cNvPr>
                <p:cNvPicPr/>
                <p:nvPr/>
              </p:nvPicPr>
              <p:blipFill>
                <a:blip r:embed="rId34"/>
                <a:stretch>
                  <a:fillRect/>
                </a:stretch>
              </p:blipFill>
              <p:spPr>
                <a:xfrm>
                  <a:off x="10918680" y="173983"/>
                  <a:ext cx="51876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8A254F1B-640E-4FA0-D105-3BE92EC5EE03}"/>
                    </a:ext>
                  </a:extLst>
                </p14:cNvPr>
                <p14:cNvContentPartPr/>
                <p14:nvPr/>
              </p14:nvContentPartPr>
              <p14:xfrm>
                <a:off x="7809000" y="1116463"/>
                <a:ext cx="428040" cy="48240"/>
              </p14:xfrm>
            </p:contentPart>
          </mc:Choice>
          <mc:Fallback>
            <p:pic>
              <p:nvPicPr>
                <p:cNvPr id="22" name="Ink 21">
                  <a:extLst>
                    <a:ext uri="{FF2B5EF4-FFF2-40B4-BE49-F238E27FC236}">
                      <a16:creationId xmlns:a16="http://schemas.microsoft.com/office/drawing/2014/main" id="{8A254F1B-640E-4FA0-D105-3BE92EC5EE03}"/>
                    </a:ext>
                  </a:extLst>
                </p:cNvPr>
                <p:cNvPicPr/>
                <p:nvPr/>
              </p:nvPicPr>
              <p:blipFill>
                <a:blip r:embed="rId36"/>
                <a:stretch>
                  <a:fillRect/>
                </a:stretch>
              </p:blipFill>
              <p:spPr>
                <a:xfrm>
                  <a:off x="7773360" y="1080823"/>
                  <a:ext cx="4996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7011996B-AAAE-96AE-9DA7-39DAB0B72BBF}"/>
                    </a:ext>
                  </a:extLst>
                </p14:cNvPr>
                <p14:cNvContentPartPr/>
                <p14:nvPr/>
              </p14:nvContentPartPr>
              <p14:xfrm>
                <a:off x="8039400" y="961663"/>
                <a:ext cx="76680" cy="464040"/>
              </p14:xfrm>
            </p:contentPart>
          </mc:Choice>
          <mc:Fallback>
            <p:pic>
              <p:nvPicPr>
                <p:cNvPr id="23" name="Ink 22">
                  <a:extLst>
                    <a:ext uri="{FF2B5EF4-FFF2-40B4-BE49-F238E27FC236}">
                      <a16:creationId xmlns:a16="http://schemas.microsoft.com/office/drawing/2014/main" id="{7011996B-AAAE-96AE-9DA7-39DAB0B72BBF}"/>
                    </a:ext>
                  </a:extLst>
                </p:cNvPr>
                <p:cNvPicPr/>
                <p:nvPr/>
              </p:nvPicPr>
              <p:blipFill>
                <a:blip r:embed="rId38"/>
                <a:stretch>
                  <a:fillRect/>
                </a:stretch>
              </p:blipFill>
              <p:spPr>
                <a:xfrm>
                  <a:off x="8003400" y="926023"/>
                  <a:ext cx="14832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Ink 23">
                  <a:extLst>
                    <a:ext uri="{FF2B5EF4-FFF2-40B4-BE49-F238E27FC236}">
                      <a16:creationId xmlns:a16="http://schemas.microsoft.com/office/drawing/2014/main" id="{DCAD9B3F-296A-DDBA-4443-27AC899A9BB6}"/>
                    </a:ext>
                  </a:extLst>
                </p14:cNvPr>
                <p14:cNvContentPartPr/>
                <p14:nvPr/>
              </p14:nvContentPartPr>
              <p14:xfrm>
                <a:off x="8539800" y="989743"/>
                <a:ext cx="375120" cy="396360"/>
              </p14:xfrm>
            </p:contentPart>
          </mc:Choice>
          <mc:Fallback>
            <p:pic>
              <p:nvPicPr>
                <p:cNvPr id="24" name="Ink 23">
                  <a:extLst>
                    <a:ext uri="{FF2B5EF4-FFF2-40B4-BE49-F238E27FC236}">
                      <a16:creationId xmlns:a16="http://schemas.microsoft.com/office/drawing/2014/main" id="{DCAD9B3F-296A-DDBA-4443-27AC899A9BB6}"/>
                    </a:ext>
                  </a:extLst>
                </p:cNvPr>
                <p:cNvPicPr/>
                <p:nvPr/>
              </p:nvPicPr>
              <p:blipFill>
                <a:blip r:embed="rId40"/>
                <a:stretch>
                  <a:fillRect/>
                </a:stretch>
              </p:blipFill>
              <p:spPr>
                <a:xfrm>
                  <a:off x="8504160" y="953743"/>
                  <a:ext cx="44676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Ink 24">
                  <a:extLst>
                    <a:ext uri="{FF2B5EF4-FFF2-40B4-BE49-F238E27FC236}">
                      <a16:creationId xmlns:a16="http://schemas.microsoft.com/office/drawing/2014/main" id="{F15146D2-7F5C-16AA-EDB9-8916F18B8821}"/>
                    </a:ext>
                  </a:extLst>
                </p14:cNvPr>
                <p14:cNvContentPartPr/>
                <p14:nvPr/>
              </p14:nvContentPartPr>
              <p14:xfrm>
                <a:off x="9285720" y="992263"/>
                <a:ext cx="222840" cy="475920"/>
              </p14:xfrm>
            </p:contentPart>
          </mc:Choice>
          <mc:Fallback>
            <p:pic>
              <p:nvPicPr>
                <p:cNvPr id="25" name="Ink 24">
                  <a:extLst>
                    <a:ext uri="{FF2B5EF4-FFF2-40B4-BE49-F238E27FC236}">
                      <a16:creationId xmlns:a16="http://schemas.microsoft.com/office/drawing/2014/main" id="{F15146D2-7F5C-16AA-EDB9-8916F18B8821}"/>
                    </a:ext>
                  </a:extLst>
                </p:cNvPr>
                <p:cNvPicPr/>
                <p:nvPr/>
              </p:nvPicPr>
              <p:blipFill>
                <a:blip r:embed="rId42"/>
                <a:stretch>
                  <a:fillRect/>
                </a:stretch>
              </p:blipFill>
              <p:spPr>
                <a:xfrm>
                  <a:off x="9250080" y="956263"/>
                  <a:ext cx="29448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Ink 25">
                  <a:extLst>
                    <a:ext uri="{FF2B5EF4-FFF2-40B4-BE49-F238E27FC236}">
                      <a16:creationId xmlns:a16="http://schemas.microsoft.com/office/drawing/2014/main" id="{4BC41E06-B477-1D2A-B338-5266BDC524DE}"/>
                    </a:ext>
                  </a:extLst>
                </p14:cNvPr>
                <p14:cNvContentPartPr/>
                <p14:nvPr/>
              </p14:nvContentPartPr>
              <p14:xfrm>
                <a:off x="9562920" y="1044463"/>
                <a:ext cx="343440" cy="315000"/>
              </p14:xfrm>
            </p:contentPart>
          </mc:Choice>
          <mc:Fallback>
            <p:pic>
              <p:nvPicPr>
                <p:cNvPr id="26" name="Ink 25">
                  <a:extLst>
                    <a:ext uri="{FF2B5EF4-FFF2-40B4-BE49-F238E27FC236}">
                      <a16:creationId xmlns:a16="http://schemas.microsoft.com/office/drawing/2014/main" id="{4BC41E06-B477-1D2A-B338-5266BDC524DE}"/>
                    </a:ext>
                  </a:extLst>
                </p:cNvPr>
                <p:cNvPicPr/>
                <p:nvPr/>
              </p:nvPicPr>
              <p:blipFill>
                <a:blip r:embed="rId44"/>
                <a:stretch>
                  <a:fillRect/>
                </a:stretch>
              </p:blipFill>
              <p:spPr>
                <a:xfrm>
                  <a:off x="9527280" y="1008823"/>
                  <a:ext cx="41508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Ink 26">
                  <a:extLst>
                    <a:ext uri="{FF2B5EF4-FFF2-40B4-BE49-F238E27FC236}">
                      <a16:creationId xmlns:a16="http://schemas.microsoft.com/office/drawing/2014/main" id="{16E3E900-8B2C-F291-F590-EEE164CF4535}"/>
                    </a:ext>
                  </a:extLst>
                </p14:cNvPr>
                <p14:cNvContentPartPr/>
                <p14:nvPr/>
              </p14:nvContentPartPr>
              <p14:xfrm>
                <a:off x="10035240" y="1250383"/>
                <a:ext cx="47520" cy="240120"/>
              </p14:xfrm>
            </p:contentPart>
          </mc:Choice>
          <mc:Fallback>
            <p:pic>
              <p:nvPicPr>
                <p:cNvPr id="27" name="Ink 26">
                  <a:extLst>
                    <a:ext uri="{FF2B5EF4-FFF2-40B4-BE49-F238E27FC236}">
                      <a16:creationId xmlns:a16="http://schemas.microsoft.com/office/drawing/2014/main" id="{16E3E900-8B2C-F291-F590-EEE164CF4535}"/>
                    </a:ext>
                  </a:extLst>
                </p:cNvPr>
                <p:cNvPicPr/>
                <p:nvPr/>
              </p:nvPicPr>
              <p:blipFill>
                <a:blip r:embed="rId46"/>
                <a:stretch>
                  <a:fillRect/>
                </a:stretch>
              </p:blipFill>
              <p:spPr>
                <a:xfrm>
                  <a:off x="9999600" y="1214383"/>
                  <a:ext cx="11916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Ink 27">
                  <a:extLst>
                    <a:ext uri="{FF2B5EF4-FFF2-40B4-BE49-F238E27FC236}">
                      <a16:creationId xmlns:a16="http://schemas.microsoft.com/office/drawing/2014/main" id="{D2D73287-6E17-5705-98D8-C51E4B5F0932}"/>
                    </a:ext>
                  </a:extLst>
                </p14:cNvPr>
                <p14:cNvContentPartPr/>
                <p14:nvPr/>
              </p14:nvContentPartPr>
              <p14:xfrm>
                <a:off x="10309920" y="1222303"/>
                <a:ext cx="293400" cy="41040"/>
              </p14:xfrm>
            </p:contentPart>
          </mc:Choice>
          <mc:Fallback>
            <p:pic>
              <p:nvPicPr>
                <p:cNvPr id="28" name="Ink 27">
                  <a:extLst>
                    <a:ext uri="{FF2B5EF4-FFF2-40B4-BE49-F238E27FC236}">
                      <a16:creationId xmlns:a16="http://schemas.microsoft.com/office/drawing/2014/main" id="{D2D73287-6E17-5705-98D8-C51E4B5F0932}"/>
                    </a:ext>
                  </a:extLst>
                </p:cNvPr>
                <p:cNvPicPr/>
                <p:nvPr/>
              </p:nvPicPr>
              <p:blipFill>
                <a:blip r:embed="rId48"/>
                <a:stretch>
                  <a:fillRect/>
                </a:stretch>
              </p:blipFill>
              <p:spPr>
                <a:xfrm>
                  <a:off x="10274280" y="1186303"/>
                  <a:ext cx="3650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9" name="Ink 28">
                  <a:extLst>
                    <a:ext uri="{FF2B5EF4-FFF2-40B4-BE49-F238E27FC236}">
                      <a16:creationId xmlns:a16="http://schemas.microsoft.com/office/drawing/2014/main" id="{A9A0E044-E273-55F4-5F95-3E10623BF1B0}"/>
                    </a:ext>
                  </a:extLst>
                </p14:cNvPr>
                <p14:cNvContentPartPr/>
                <p14:nvPr/>
              </p14:nvContentPartPr>
              <p14:xfrm>
                <a:off x="10340520" y="1140943"/>
                <a:ext cx="37800" cy="233280"/>
              </p14:xfrm>
            </p:contentPart>
          </mc:Choice>
          <mc:Fallback>
            <p:pic>
              <p:nvPicPr>
                <p:cNvPr id="29" name="Ink 28">
                  <a:extLst>
                    <a:ext uri="{FF2B5EF4-FFF2-40B4-BE49-F238E27FC236}">
                      <a16:creationId xmlns:a16="http://schemas.microsoft.com/office/drawing/2014/main" id="{A9A0E044-E273-55F4-5F95-3E10623BF1B0}"/>
                    </a:ext>
                  </a:extLst>
                </p:cNvPr>
                <p:cNvPicPr/>
                <p:nvPr/>
              </p:nvPicPr>
              <p:blipFill>
                <a:blip r:embed="rId50"/>
                <a:stretch>
                  <a:fillRect/>
                </a:stretch>
              </p:blipFill>
              <p:spPr>
                <a:xfrm>
                  <a:off x="10304520" y="1105303"/>
                  <a:ext cx="1094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0" name="Ink 29">
                  <a:extLst>
                    <a:ext uri="{FF2B5EF4-FFF2-40B4-BE49-F238E27FC236}">
                      <a16:creationId xmlns:a16="http://schemas.microsoft.com/office/drawing/2014/main" id="{33CF785F-804B-4780-E73D-90B340931229}"/>
                    </a:ext>
                  </a:extLst>
                </p14:cNvPr>
                <p14:cNvContentPartPr/>
                <p14:nvPr/>
              </p14:nvContentPartPr>
              <p14:xfrm>
                <a:off x="10655520" y="1095583"/>
                <a:ext cx="314280" cy="341280"/>
              </p14:xfrm>
            </p:contentPart>
          </mc:Choice>
          <mc:Fallback>
            <p:pic>
              <p:nvPicPr>
                <p:cNvPr id="30" name="Ink 29">
                  <a:extLst>
                    <a:ext uri="{FF2B5EF4-FFF2-40B4-BE49-F238E27FC236}">
                      <a16:creationId xmlns:a16="http://schemas.microsoft.com/office/drawing/2014/main" id="{33CF785F-804B-4780-E73D-90B340931229}"/>
                    </a:ext>
                  </a:extLst>
                </p:cNvPr>
                <p:cNvPicPr/>
                <p:nvPr/>
              </p:nvPicPr>
              <p:blipFill>
                <a:blip r:embed="rId52"/>
                <a:stretch>
                  <a:fillRect/>
                </a:stretch>
              </p:blipFill>
              <p:spPr>
                <a:xfrm>
                  <a:off x="10619880" y="1059583"/>
                  <a:ext cx="38592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Ink 30">
                  <a:extLst>
                    <a:ext uri="{FF2B5EF4-FFF2-40B4-BE49-F238E27FC236}">
                      <a16:creationId xmlns:a16="http://schemas.microsoft.com/office/drawing/2014/main" id="{B7FBCC3A-E9DE-2BC0-2775-F4EB7FFDBADF}"/>
                    </a:ext>
                  </a:extLst>
                </p14:cNvPr>
                <p14:cNvContentPartPr/>
                <p14:nvPr/>
              </p14:nvContentPartPr>
              <p14:xfrm>
                <a:off x="11087160" y="1018903"/>
                <a:ext cx="182520" cy="407160"/>
              </p14:xfrm>
            </p:contentPart>
          </mc:Choice>
          <mc:Fallback>
            <p:pic>
              <p:nvPicPr>
                <p:cNvPr id="31" name="Ink 30">
                  <a:extLst>
                    <a:ext uri="{FF2B5EF4-FFF2-40B4-BE49-F238E27FC236}">
                      <a16:creationId xmlns:a16="http://schemas.microsoft.com/office/drawing/2014/main" id="{B7FBCC3A-E9DE-2BC0-2775-F4EB7FFDBADF}"/>
                    </a:ext>
                  </a:extLst>
                </p:cNvPr>
                <p:cNvPicPr/>
                <p:nvPr/>
              </p:nvPicPr>
              <p:blipFill>
                <a:blip r:embed="rId54"/>
                <a:stretch>
                  <a:fillRect/>
                </a:stretch>
              </p:blipFill>
              <p:spPr>
                <a:xfrm>
                  <a:off x="11051520" y="982903"/>
                  <a:ext cx="25416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2" name="Ink 31">
                  <a:extLst>
                    <a:ext uri="{FF2B5EF4-FFF2-40B4-BE49-F238E27FC236}">
                      <a16:creationId xmlns:a16="http://schemas.microsoft.com/office/drawing/2014/main" id="{C54293A8-321E-73CB-0BDE-32E9E30637B4}"/>
                    </a:ext>
                  </a:extLst>
                </p14:cNvPr>
                <p14:cNvContentPartPr/>
                <p14:nvPr/>
              </p14:nvContentPartPr>
              <p14:xfrm>
                <a:off x="11348520" y="1060303"/>
                <a:ext cx="291960" cy="293400"/>
              </p14:xfrm>
            </p:contentPart>
          </mc:Choice>
          <mc:Fallback>
            <p:pic>
              <p:nvPicPr>
                <p:cNvPr id="32" name="Ink 31">
                  <a:extLst>
                    <a:ext uri="{FF2B5EF4-FFF2-40B4-BE49-F238E27FC236}">
                      <a16:creationId xmlns:a16="http://schemas.microsoft.com/office/drawing/2014/main" id="{C54293A8-321E-73CB-0BDE-32E9E30637B4}"/>
                    </a:ext>
                  </a:extLst>
                </p:cNvPr>
                <p:cNvPicPr/>
                <p:nvPr/>
              </p:nvPicPr>
              <p:blipFill>
                <a:blip r:embed="rId56"/>
                <a:stretch>
                  <a:fillRect/>
                </a:stretch>
              </p:blipFill>
              <p:spPr>
                <a:xfrm>
                  <a:off x="11312880" y="1024663"/>
                  <a:ext cx="36360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Ink 32">
                  <a:extLst>
                    <a:ext uri="{FF2B5EF4-FFF2-40B4-BE49-F238E27FC236}">
                      <a16:creationId xmlns:a16="http://schemas.microsoft.com/office/drawing/2014/main" id="{401F04BE-4C0F-4089-90B4-59B9D8FC1674}"/>
                    </a:ext>
                  </a:extLst>
                </p14:cNvPr>
                <p14:cNvContentPartPr/>
                <p14:nvPr/>
              </p14:nvContentPartPr>
              <p14:xfrm>
                <a:off x="11690160" y="1347583"/>
                <a:ext cx="81720" cy="164160"/>
              </p14:xfrm>
            </p:contentPart>
          </mc:Choice>
          <mc:Fallback>
            <p:pic>
              <p:nvPicPr>
                <p:cNvPr id="33" name="Ink 32">
                  <a:extLst>
                    <a:ext uri="{FF2B5EF4-FFF2-40B4-BE49-F238E27FC236}">
                      <a16:creationId xmlns:a16="http://schemas.microsoft.com/office/drawing/2014/main" id="{401F04BE-4C0F-4089-90B4-59B9D8FC1674}"/>
                    </a:ext>
                  </a:extLst>
                </p:cNvPr>
                <p:cNvPicPr/>
                <p:nvPr/>
              </p:nvPicPr>
              <p:blipFill>
                <a:blip r:embed="rId58"/>
                <a:stretch>
                  <a:fillRect/>
                </a:stretch>
              </p:blipFill>
              <p:spPr>
                <a:xfrm>
                  <a:off x="11654520" y="1311943"/>
                  <a:ext cx="1533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Ink 33">
                  <a:extLst>
                    <a:ext uri="{FF2B5EF4-FFF2-40B4-BE49-F238E27FC236}">
                      <a16:creationId xmlns:a16="http://schemas.microsoft.com/office/drawing/2014/main" id="{437DBE38-21FD-EB24-81A1-648B237D497B}"/>
                    </a:ext>
                  </a:extLst>
                </p14:cNvPr>
                <p14:cNvContentPartPr/>
                <p14:nvPr/>
              </p14:nvContentPartPr>
              <p14:xfrm>
                <a:off x="11624280" y="1402303"/>
                <a:ext cx="109080" cy="34560"/>
              </p14:xfrm>
            </p:contentPart>
          </mc:Choice>
          <mc:Fallback>
            <p:pic>
              <p:nvPicPr>
                <p:cNvPr id="34" name="Ink 33">
                  <a:extLst>
                    <a:ext uri="{FF2B5EF4-FFF2-40B4-BE49-F238E27FC236}">
                      <a16:creationId xmlns:a16="http://schemas.microsoft.com/office/drawing/2014/main" id="{437DBE38-21FD-EB24-81A1-648B237D497B}"/>
                    </a:ext>
                  </a:extLst>
                </p:cNvPr>
                <p:cNvPicPr/>
                <p:nvPr/>
              </p:nvPicPr>
              <p:blipFill>
                <a:blip r:embed="rId60"/>
                <a:stretch>
                  <a:fillRect/>
                </a:stretch>
              </p:blipFill>
              <p:spPr>
                <a:xfrm>
                  <a:off x="11588640" y="1366303"/>
                  <a:ext cx="180720" cy="106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1">
            <p14:nvContentPartPr>
              <p14:cNvPr id="35" name="Ink 34">
                <a:extLst>
                  <a:ext uri="{FF2B5EF4-FFF2-40B4-BE49-F238E27FC236}">
                    <a16:creationId xmlns:a16="http://schemas.microsoft.com/office/drawing/2014/main" id="{1D4B6A9F-9E65-B27D-D119-23ED64BB577E}"/>
                  </a:ext>
                </a:extLst>
              </p14:cNvPr>
              <p14:cNvContentPartPr/>
              <p14:nvPr/>
            </p14:nvContentPartPr>
            <p14:xfrm>
              <a:off x="11371920" y="1773463"/>
              <a:ext cx="94320" cy="12960"/>
            </p14:xfrm>
          </p:contentPart>
        </mc:Choice>
        <mc:Fallback>
          <p:pic>
            <p:nvPicPr>
              <p:cNvPr id="35" name="Ink 34">
                <a:extLst>
                  <a:ext uri="{FF2B5EF4-FFF2-40B4-BE49-F238E27FC236}">
                    <a16:creationId xmlns:a16="http://schemas.microsoft.com/office/drawing/2014/main" id="{1D4B6A9F-9E65-B27D-D119-23ED64BB577E}"/>
                  </a:ext>
                </a:extLst>
              </p:cNvPr>
              <p:cNvPicPr/>
              <p:nvPr/>
            </p:nvPicPr>
            <p:blipFill>
              <a:blip r:embed="rId62"/>
              <a:stretch>
                <a:fillRect/>
              </a:stretch>
            </p:blipFill>
            <p:spPr>
              <a:xfrm>
                <a:off x="11335920" y="1737463"/>
                <a:ext cx="1659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6" name="Ink 35">
                <a:extLst>
                  <a:ext uri="{FF2B5EF4-FFF2-40B4-BE49-F238E27FC236}">
                    <a16:creationId xmlns:a16="http://schemas.microsoft.com/office/drawing/2014/main" id="{C9513243-57CC-0C58-9BE7-F00028695EA1}"/>
                  </a:ext>
                </a:extLst>
              </p14:cNvPr>
              <p14:cNvContentPartPr/>
              <p14:nvPr/>
            </p14:nvContentPartPr>
            <p14:xfrm>
              <a:off x="12334200" y="1740343"/>
              <a:ext cx="162000" cy="30600"/>
            </p14:xfrm>
          </p:contentPart>
        </mc:Choice>
        <mc:Fallback>
          <p:pic>
            <p:nvPicPr>
              <p:cNvPr id="36" name="Ink 35">
                <a:extLst>
                  <a:ext uri="{FF2B5EF4-FFF2-40B4-BE49-F238E27FC236}">
                    <a16:creationId xmlns:a16="http://schemas.microsoft.com/office/drawing/2014/main" id="{C9513243-57CC-0C58-9BE7-F00028695EA1}"/>
                  </a:ext>
                </a:extLst>
              </p:cNvPr>
              <p:cNvPicPr/>
              <p:nvPr/>
            </p:nvPicPr>
            <p:blipFill>
              <a:blip r:embed="rId64"/>
              <a:stretch>
                <a:fillRect/>
              </a:stretch>
            </p:blipFill>
            <p:spPr>
              <a:xfrm>
                <a:off x="12298560" y="1704343"/>
                <a:ext cx="233640" cy="102240"/>
              </a:xfrm>
              <a:prstGeom prst="rect">
                <a:avLst/>
              </a:prstGeom>
            </p:spPr>
          </p:pic>
        </mc:Fallback>
      </mc:AlternateContent>
    </p:spTree>
    <p:extLst>
      <p:ext uri="{BB962C8B-B14F-4D97-AF65-F5344CB8AC3E}">
        <p14:creationId xmlns:p14="http://schemas.microsoft.com/office/powerpoint/2010/main" val="2904909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F61-DE2B-30BD-B9E3-0F90D8D77F66}"/>
              </a:ext>
            </a:extLst>
          </p:cNvPr>
          <p:cNvSpPr>
            <a:spLocks noGrp="1"/>
          </p:cNvSpPr>
          <p:nvPr>
            <p:ph type="title"/>
          </p:nvPr>
        </p:nvSpPr>
        <p:spPr/>
        <p:txBody>
          <a:bodyPr/>
          <a:lstStyle/>
          <a:p>
            <a:r>
              <a:rPr lang="en-US" b="1" dirty="0"/>
              <a:t>Step 4: Iterate</a:t>
            </a:r>
            <a:endParaRPr lang="en-US" dirty="0"/>
          </a:p>
        </p:txBody>
      </p:sp>
      <p:sp>
        <p:nvSpPr>
          <p:cNvPr id="3" name="Content Placeholder 2">
            <a:extLst>
              <a:ext uri="{FF2B5EF4-FFF2-40B4-BE49-F238E27FC236}">
                <a16:creationId xmlns:a16="http://schemas.microsoft.com/office/drawing/2014/main" id="{6BA670E5-AF5A-F8D5-D19F-8502F577599D}"/>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In the next steps, we iterate on step 3, i.e. build more weak learners. The only thing to remember is that we have to keep adding the residuals of each tree to the initial prediction to generate the next.</a:t>
            </a:r>
          </a:p>
          <a:p>
            <a:pPr algn="just"/>
            <a:r>
              <a:rPr lang="en-US" sz="2400" dirty="0">
                <a:latin typeface="Times New Roman" panose="02020603050405020304" pitchFamily="18" charset="0"/>
                <a:cs typeface="Times New Roman" panose="02020603050405020304" pitchFamily="18" charset="0"/>
              </a:rPr>
              <a:t>For example, if we build 10 trees and the residuals of each tree are denoted as </a:t>
            </a:r>
            <a:r>
              <a:rPr lang="en-US" sz="2400" dirty="0" err="1">
                <a:latin typeface="Times New Roman" panose="02020603050405020304" pitchFamily="18" charset="0"/>
                <a:cs typeface="Times New Roman" panose="02020603050405020304" pitchFamily="18" charset="0"/>
              </a:rPr>
              <a:t>r_i</a:t>
            </a:r>
            <a:r>
              <a:rPr lang="en-US" sz="2400" dirty="0">
                <a:latin typeface="Times New Roman" panose="02020603050405020304" pitchFamily="18" charset="0"/>
                <a:cs typeface="Times New Roman" panose="02020603050405020304" pitchFamily="18" charset="0"/>
              </a:rPr>
              <a:t> (1 &lt;=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&lt;= 10), the next prediction would become p_10 = 156 + eta * (r_1 + r_2 + ... + r_10) where p_10 denotes prediction in the tenth round.</a:t>
            </a:r>
          </a:p>
          <a:p>
            <a:pPr algn="just"/>
            <a:r>
              <a:rPr lang="en-US" sz="2400" dirty="0">
                <a:latin typeface="Times New Roman" panose="02020603050405020304" pitchFamily="18" charset="0"/>
                <a:cs typeface="Times New Roman" panose="02020603050405020304" pitchFamily="18" charset="0"/>
              </a:rPr>
              <a:t>In practice, professionals often start with 100 trees, not just 10. In this case, the algorithm is said to train for 100 </a:t>
            </a:r>
            <a:r>
              <a:rPr lang="en-US" sz="2400" b="1" dirty="0">
                <a:latin typeface="Times New Roman" panose="02020603050405020304" pitchFamily="18" charset="0"/>
                <a:cs typeface="Times New Roman" panose="02020603050405020304" pitchFamily="18" charset="0"/>
              </a:rPr>
              <a:t>boosting rounds</a:t>
            </a:r>
            <a:r>
              <a:rPr lang="en-US" sz="2400" dirty="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1299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C518F-B87E-2861-0A26-A003D4848F4F}"/>
              </a:ext>
            </a:extLst>
          </p:cNvPr>
          <p:cNvSpPr>
            <a:spLocks noGrp="1"/>
          </p:cNvSpPr>
          <p:nvPr>
            <p:ph type="title"/>
          </p:nvPr>
        </p:nvSpPr>
        <p:spPr/>
        <p:txBody>
          <a:bodyPr/>
          <a:lstStyle/>
          <a:p>
            <a:r>
              <a:rPr lang="en-US" dirty="0"/>
              <a:t>Early Stopping</a:t>
            </a:r>
          </a:p>
        </p:txBody>
      </p:sp>
      <p:sp>
        <p:nvSpPr>
          <p:cNvPr id="3" name="Content Placeholder 2">
            <a:extLst>
              <a:ext uri="{FF2B5EF4-FFF2-40B4-BE49-F238E27FC236}">
                <a16:creationId xmlns:a16="http://schemas.microsoft.com/office/drawing/2014/main" id="{C8AA784C-8592-FB98-1928-8C51A31A5619}"/>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If you don’t know the exact number of trees you need for your specific problem, you can use a simple technique called early stopping.</a:t>
            </a:r>
          </a:p>
          <a:p>
            <a:r>
              <a:rPr lang="en-US" sz="2400" dirty="0">
                <a:latin typeface="Times New Roman" panose="02020603050405020304" pitchFamily="18" charset="0"/>
                <a:cs typeface="Times New Roman" panose="02020603050405020304" pitchFamily="18" charset="0"/>
              </a:rPr>
              <a:t>In </a:t>
            </a:r>
            <a:r>
              <a:rPr lang="en-US" sz="2400" b="1" dirty="0">
                <a:latin typeface="Times New Roman" panose="02020603050405020304" pitchFamily="18" charset="0"/>
                <a:cs typeface="Times New Roman" panose="02020603050405020304" pitchFamily="18" charset="0"/>
              </a:rPr>
              <a:t>early stopping</a:t>
            </a:r>
            <a:r>
              <a:rPr lang="en-US" sz="2400" dirty="0">
                <a:latin typeface="Times New Roman" panose="02020603050405020304" pitchFamily="18" charset="0"/>
                <a:cs typeface="Times New Roman" panose="02020603050405020304" pitchFamily="18" charset="0"/>
              </a:rPr>
              <a:t>, we choose a large number of trees, like 1000 or 10000. Then, instead of waiting for the algorithm to finish building all those trees, we monitor the loss. If the loss doesn’t improve for a certain number of boosting rounds, for example, 50, we stop training earlier, saving time and computation resources.</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7318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D9AC-9BC0-7089-3AB8-DA38E47C6533}"/>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7EE9164C-AA0B-DBC6-6C25-2BE963AFA739}"/>
              </a:ext>
            </a:extLst>
          </p:cNvPr>
          <p:cNvSpPr>
            <a:spLocks noGrp="1"/>
          </p:cNvSpPr>
          <p:nvPr>
            <p:ph idx="1"/>
          </p:nvPr>
        </p:nvSpPr>
        <p:spPr>
          <a:xfrm>
            <a:off x="838200" y="1825625"/>
            <a:ext cx="6797040" cy="4351338"/>
          </a:xfrm>
        </p:spPr>
        <p:txBody>
          <a:bodyPr>
            <a:normAutofit/>
          </a:bodyPr>
          <a:lstStyle/>
          <a:p>
            <a:pPr algn="just"/>
            <a:r>
              <a:rPr lang="en-US" sz="2400" dirty="0">
                <a:latin typeface="Times New Roman" panose="02020603050405020304" pitchFamily="18" charset="0"/>
                <a:cs typeface="Times New Roman" panose="02020603050405020304" pitchFamily="18" charset="0"/>
              </a:rPr>
              <a:t>Consider the following data where the years of experience is predictor variable and salary (in thousand dollars) is the target. Using regression trees as base learners, we can create an </a:t>
            </a:r>
            <a:r>
              <a:rPr lang="en-US" sz="2400" b="1" dirty="0">
                <a:latin typeface="Times New Roman" panose="02020603050405020304" pitchFamily="18" charset="0"/>
                <a:cs typeface="Times New Roman" panose="02020603050405020304" pitchFamily="18" charset="0"/>
              </a:rPr>
              <a:t>ensemble model</a:t>
            </a:r>
            <a:r>
              <a:rPr lang="en-US" sz="2400" dirty="0">
                <a:latin typeface="Times New Roman" panose="02020603050405020304" pitchFamily="18" charset="0"/>
                <a:cs typeface="Times New Roman" panose="02020603050405020304" pitchFamily="18" charset="0"/>
              </a:rPr>
              <a:t> to predict the salary. For the sake of simplicity, we can choose square loss as our loss function and our objective would be to minimize the square error. Assume Learning rate=1.</a:t>
            </a:r>
          </a:p>
        </p:txBody>
      </p:sp>
      <p:pic>
        <p:nvPicPr>
          <p:cNvPr id="12290" name="Picture 2" descr="A small table labeled “Years” and “Salary,” showing pairs like (5, 82), (7, 80), etc. It looks like raw input data before any modeling, where “Years” might refer to experience or tenure, and “Salary” is the target variable.">
            <a:extLst>
              <a:ext uri="{FF2B5EF4-FFF2-40B4-BE49-F238E27FC236}">
                <a16:creationId xmlns:a16="http://schemas.microsoft.com/office/drawing/2014/main" id="{7CDA3D89-5860-FD1B-5ABF-32E748E2A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2176" y="1690688"/>
            <a:ext cx="2161984" cy="447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97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E179-1EB5-0064-1D25-41DC956D0C5A}"/>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5D489CD-40DE-37E5-63B1-8AB389623ED1}"/>
              </a:ext>
            </a:extLst>
          </p:cNvPr>
          <p:cNvSpPr>
            <a:spLocks noGrp="1"/>
          </p:cNvSpPr>
          <p:nvPr>
            <p:ph idx="1"/>
          </p:nvPr>
        </p:nvSpPr>
        <p:spPr/>
        <p:txBody>
          <a:bodyPr/>
          <a:lstStyle/>
          <a:p>
            <a:r>
              <a:rPr lang="en-US" dirty="0"/>
              <a:t>F0(x) gives the predictions from the first stage of our model. Now, the residual error for each instance is (</a:t>
            </a:r>
            <a:r>
              <a:rPr lang="en-US" dirty="0" err="1"/>
              <a:t>yi</a:t>
            </a:r>
            <a:r>
              <a:rPr lang="en-US" dirty="0"/>
              <a:t> – F0(x)).</a:t>
            </a:r>
          </a:p>
          <a:p>
            <a:endParaRPr lang="en-US" dirty="0"/>
          </a:p>
        </p:txBody>
      </p:sp>
      <p:pic>
        <p:nvPicPr>
          <p:cNvPr id="5" name="Picture 4">
            <a:extLst>
              <a:ext uri="{FF2B5EF4-FFF2-40B4-BE49-F238E27FC236}">
                <a16:creationId xmlns:a16="http://schemas.microsoft.com/office/drawing/2014/main" id="{9A8C105F-7620-C703-6F50-0320E51296DA}"/>
              </a:ext>
            </a:extLst>
          </p:cNvPr>
          <p:cNvPicPr>
            <a:picLocks noChangeAspect="1"/>
          </p:cNvPicPr>
          <p:nvPr/>
        </p:nvPicPr>
        <p:blipFill>
          <a:blip r:embed="rId2"/>
          <a:stretch>
            <a:fillRect/>
          </a:stretch>
        </p:blipFill>
        <p:spPr>
          <a:xfrm>
            <a:off x="4176331" y="3186112"/>
            <a:ext cx="3661871" cy="1596200"/>
          </a:xfrm>
          <a:prstGeom prst="rect">
            <a:avLst/>
          </a:prstGeom>
        </p:spPr>
      </p:pic>
    </p:spTree>
    <p:extLst>
      <p:ext uri="{BB962C8B-B14F-4D97-AF65-F5344CB8AC3E}">
        <p14:creationId xmlns:p14="http://schemas.microsoft.com/office/powerpoint/2010/main" val="3529997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F63B-354F-8350-A390-52C32A16DF18}"/>
              </a:ext>
            </a:extLst>
          </p:cNvPr>
          <p:cNvSpPr>
            <a:spLocks noGrp="1"/>
          </p:cNvSpPr>
          <p:nvPr>
            <p:ph type="title"/>
          </p:nvPr>
        </p:nvSpPr>
        <p:spPr/>
        <p:txBody>
          <a:bodyPr/>
          <a:lstStyle/>
          <a:p>
            <a:r>
              <a:rPr lang="en-US" dirty="0"/>
              <a:t>Steps</a:t>
            </a:r>
          </a:p>
        </p:txBody>
      </p:sp>
      <p:pic>
        <p:nvPicPr>
          <p:cNvPr id="14338" name="Picture 2" descr="A simplified version of the original table, showing columns: x, y, F0, and y-F0. This illustrates the initial model's constant prediction (F0 = 134) and how far each actual value y deviates from this base prediction (y - F0).">
            <a:extLst>
              <a:ext uri="{FF2B5EF4-FFF2-40B4-BE49-F238E27FC236}">
                <a16:creationId xmlns:a16="http://schemas.microsoft.com/office/drawing/2014/main" id="{11ACDAD1-8960-115E-BDFD-47BCD12D3A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6322" y="1921943"/>
            <a:ext cx="3859149" cy="43714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9FDF615-4F3F-7A74-9433-44AA09CEBA1C}"/>
              </a:ext>
            </a:extLst>
          </p:cNvPr>
          <p:cNvGrpSpPr/>
          <p:nvPr/>
        </p:nvGrpSpPr>
        <p:grpSpPr>
          <a:xfrm>
            <a:off x="5106480" y="922063"/>
            <a:ext cx="2578680" cy="5232960"/>
            <a:chOff x="5106480" y="922063"/>
            <a:chExt cx="2578680" cy="523296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A5D8136-C412-86B1-DC1F-5C18169773C2}"/>
                    </a:ext>
                  </a:extLst>
                </p14:cNvPr>
                <p14:cNvContentPartPr/>
                <p14:nvPr/>
              </p14:nvContentPartPr>
              <p14:xfrm>
                <a:off x="5106480" y="1821703"/>
                <a:ext cx="613440" cy="501480"/>
              </p14:xfrm>
            </p:contentPart>
          </mc:Choice>
          <mc:Fallback>
            <p:pic>
              <p:nvPicPr>
                <p:cNvPr id="3" name="Ink 2">
                  <a:extLst>
                    <a:ext uri="{FF2B5EF4-FFF2-40B4-BE49-F238E27FC236}">
                      <a16:creationId xmlns:a16="http://schemas.microsoft.com/office/drawing/2014/main" id="{4A5D8136-C412-86B1-DC1F-5C18169773C2}"/>
                    </a:ext>
                  </a:extLst>
                </p:cNvPr>
                <p:cNvPicPr/>
                <p:nvPr/>
              </p:nvPicPr>
              <p:blipFill>
                <a:blip r:embed="rId4"/>
                <a:stretch>
                  <a:fillRect/>
                </a:stretch>
              </p:blipFill>
              <p:spPr>
                <a:xfrm>
                  <a:off x="5070840" y="1786063"/>
                  <a:ext cx="685080" cy="573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6175C3ED-115A-1687-5976-609300CA0554}"/>
                    </a:ext>
                  </a:extLst>
                </p14:cNvPr>
                <p14:cNvContentPartPr/>
                <p14:nvPr/>
              </p14:nvContentPartPr>
              <p14:xfrm>
                <a:off x="5570160" y="1166503"/>
                <a:ext cx="159480" cy="577800"/>
              </p14:xfrm>
            </p:contentPart>
          </mc:Choice>
          <mc:Fallback>
            <p:pic>
              <p:nvPicPr>
                <p:cNvPr id="4" name="Ink 3">
                  <a:extLst>
                    <a:ext uri="{FF2B5EF4-FFF2-40B4-BE49-F238E27FC236}">
                      <a16:creationId xmlns:a16="http://schemas.microsoft.com/office/drawing/2014/main" id="{6175C3ED-115A-1687-5976-609300CA0554}"/>
                    </a:ext>
                  </a:extLst>
                </p:cNvPr>
                <p:cNvPicPr/>
                <p:nvPr/>
              </p:nvPicPr>
              <p:blipFill>
                <a:blip r:embed="rId6"/>
                <a:stretch>
                  <a:fillRect/>
                </a:stretch>
              </p:blipFill>
              <p:spPr>
                <a:xfrm>
                  <a:off x="5534520" y="1130863"/>
                  <a:ext cx="231120" cy="649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F5B81038-B576-B205-A7B5-66CD193B7652}"/>
                    </a:ext>
                  </a:extLst>
                </p14:cNvPr>
                <p14:cNvContentPartPr/>
                <p14:nvPr/>
              </p14:nvContentPartPr>
              <p14:xfrm>
                <a:off x="5505360" y="922063"/>
                <a:ext cx="218520" cy="200160"/>
              </p14:xfrm>
            </p:contentPart>
          </mc:Choice>
          <mc:Fallback>
            <p:pic>
              <p:nvPicPr>
                <p:cNvPr id="5" name="Ink 4">
                  <a:extLst>
                    <a:ext uri="{FF2B5EF4-FFF2-40B4-BE49-F238E27FC236}">
                      <a16:creationId xmlns:a16="http://schemas.microsoft.com/office/drawing/2014/main" id="{F5B81038-B576-B205-A7B5-66CD193B7652}"/>
                    </a:ext>
                  </a:extLst>
                </p:cNvPr>
                <p:cNvPicPr/>
                <p:nvPr/>
              </p:nvPicPr>
              <p:blipFill>
                <a:blip r:embed="rId8"/>
                <a:stretch>
                  <a:fillRect/>
                </a:stretch>
              </p:blipFill>
              <p:spPr>
                <a:xfrm>
                  <a:off x="5469360" y="886063"/>
                  <a:ext cx="2901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784884B1-5167-A703-2365-154AE57761CF}"/>
                    </a:ext>
                  </a:extLst>
                </p14:cNvPr>
                <p14:cNvContentPartPr/>
                <p14:nvPr/>
              </p14:nvContentPartPr>
              <p14:xfrm>
                <a:off x="6303840" y="1785703"/>
                <a:ext cx="1381320" cy="4369320"/>
              </p14:xfrm>
            </p:contentPart>
          </mc:Choice>
          <mc:Fallback>
            <p:pic>
              <p:nvPicPr>
                <p:cNvPr id="7" name="Ink 6">
                  <a:extLst>
                    <a:ext uri="{FF2B5EF4-FFF2-40B4-BE49-F238E27FC236}">
                      <a16:creationId xmlns:a16="http://schemas.microsoft.com/office/drawing/2014/main" id="{784884B1-5167-A703-2365-154AE57761CF}"/>
                    </a:ext>
                  </a:extLst>
                </p:cNvPr>
                <p:cNvPicPr/>
                <p:nvPr/>
              </p:nvPicPr>
              <p:blipFill>
                <a:blip r:embed="rId10"/>
                <a:stretch>
                  <a:fillRect/>
                </a:stretch>
              </p:blipFill>
              <p:spPr>
                <a:xfrm>
                  <a:off x="6267840" y="1749703"/>
                  <a:ext cx="1452960" cy="4440960"/>
                </a:xfrm>
                <a:prstGeom prst="rect">
                  <a:avLst/>
                </a:prstGeom>
              </p:spPr>
            </p:pic>
          </mc:Fallback>
        </mc:AlternateContent>
      </p:grpSp>
    </p:spTree>
    <p:extLst>
      <p:ext uri="{BB962C8B-B14F-4D97-AF65-F5344CB8AC3E}">
        <p14:creationId xmlns:p14="http://schemas.microsoft.com/office/powerpoint/2010/main" val="83029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5895C8-0558-D387-9E09-E4D90FFA9068}"/>
              </a:ext>
            </a:extLst>
          </p:cNvPr>
          <p:cNvPicPr>
            <a:picLocks noChangeAspect="1"/>
          </p:cNvPicPr>
          <p:nvPr/>
        </p:nvPicPr>
        <p:blipFill>
          <a:blip r:embed="rId2"/>
          <a:stretch>
            <a:fillRect/>
          </a:stretch>
        </p:blipFill>
        <p:spPr>
          <a:xfrm>
            <a:off x="715918" y="547170"/>
            <a:ext cx="7565933" cy="4593111"/>
          </a:xfrm>
          <a:prstGeom prst="rect">
            <a:avLst/>
          </a:prstGeom>
        </p:spPr>
      </p:pic>
    </p:spTree>
    <p:extLst>
      <p:ext uri="{BB962C8B-B14F-4D97-AF65-F5344CB8AC3E}">
        <p14:creationId xmlns:p14="http://schemas.microsoft.com/office/powerpoint/2010/main" val="3403532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6A42-1EDD-2394-9EE5-42FDC86BDE56}"/>
              </a:ext>
            </a:extLst>
          </p:cNvPr>
          <p:cNvSpPr>
            <a:spLocks noGrp="1"/>
          </p:cNvSpPr>
          <p:nvPr>
            <p:ph type="title"/>
          </p:nvPr>
        </p:nvSpPr>
        <p:spPr/>
        <p:txBody>
          <a:bodyPr/>
          <a:lstStyle/>
          <a:p>
            <a:r>
              <a:rPr lang="en-US" dirty="0"/>
              <a:t>Building Additive Learners</a:t>
            </a:r>
          </a:p>
        </p:txBody>
      </p:sp>
      <p:sp>
        <p:nvSpPr>
          <p:cNvPr id="3" name="Content Placeholder 2">
            <a:extLst>
              <a:ext uri="{FF2B5EF4-FFF2-40B4-BE49-F238E27FC236}">
                <a16:creationId xmlns:a16="http://schemas.microsoft.com/office/drawing/2014/main" id="{3B03DBB2-4806-29C7-8DDB-3390437B3DC5}"/>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We can use the residuals from F0(x) to create h1(x). h1(x) will be a regression tree which will try and reduce the residuals from the previous step. The output of h1(x) won’t be a prediction of y; instead, it will help in predicting the successive function F1(x) which will bring down the residuals.</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pic>
        <p:nvPicPr>
          <p:cNvPr id="15362" name="Picture 2" descr="A decision tree for h1(x). The tree splits based on x &lt;= 23.&#10;&#10;Left node (x ≤ 23): h1(x) = -38.25&#10;&#10;Right node (x &gt; 23): h1(x) = 25.5&#10;The root node represents residuals y - F0.">
            <a:extLst>
              <a:ext uri="{FF2B5EF4-FFF2-40B4-BE49-F238E27FC236}">
                <a16:creationId xmlns:a16="http://schemas.microsoft.com/office/drawing/2014/main" id="{A49D6157-5765-AEA0-FDD6-05F8C1682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318" y="3606800"/>
            <a:ext cx="5829300" cy="27051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AE6557B-BF9A-2D9D-9960-84E951346A0E}"/>
                  </a:ext>
                </a:extLst>
              </p14:cNvPr>
              <p14:cNvContentPartPr/>
              <p14:nvPr/>
            </p14:nvContentPartPr>
            <p14:xfrm>
              <a:off x="3411600" y="5339983"/>
              <a:ext cx="673560" cy="481320"/>
            </p14:xfrm>
          </p:contentPart>
        </mc:Choice>
        <mc:Fallback>
          <p:pic>
            <p:nvPicPr>
              <p:cNvPr id="4" name="Ink 3">
                <a:extLst>
                  <a:ext uri="{FF2B5EF4-FFF2-40B4-BE49-F238E27FC236}">
                    <a16:creationId xmlns:a16="http://schemas.microsoft.com/office/drawing/2014/main" id="{CAE6557B-BF9A-2D9D-9960-84E951346A0E}"/>
                  </a:ext>
                </a:extLst>
              </p:cNvPr>
              <p:cNvPicPr/>
              <p:nvPr/>
            </p:nvPicPr>
            <p:blipFill>
              <a:blip r:embed="rId4"/>
              <a:stretch>
                <a:fillRect/>
              </a:stretch>
            </p:blipFill>
            <p:spPr>
              <a:xfrm>
                <a:off x="3375600" y="5303983"/>
                <a:ext cx="745200" cy="552960"/>
              </a:xfrm>
              <a:prstGeom prst="rect">
                <a:avLst/>
              </a:prstGeom>
            </p:spPr>
          </p:pic>
        </mc:Fallback>
      </mc:AlternateContent>
      <p:grpSp>
        <p:nvGrpSpPr>
          <p:cNvPr id="13" name="Group 12">
            <a:extLst>
              <a:ext uri="{FF2B5EF4-FFF2-40B4-BE49-F238E27FC236}">
                <a16:creationId xmlns:a16="http://schemas.microsoft.com/office/drawing/2014/main" id="{49124493-AAF4-CD22-CDED-87428C67A6AD}"/>
              </a:ext>
            </a:extLst>
          </p:cNvPr>
          <p:cNvGrpSpPr/>
          <p:nvPr/>
        </p:nvGrpSpPr>
        <p:grpSpPr>
          <a:xfrm>
            <a:off x="8451600" y="3190783"/>
            <a:ext cx="1917000" cy="910440"/>
            <a:chOff x="8451600" y="3190783"/>
            <a:chExt cx="1917000" cy="910440"/>
          </a:xfrm>
        </p:grpSpPr>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27C7125-924B-A9CD-F7B9-4C3481B00D1B}"/>
                    </a:ext>
                  </a:extLst>
                </p14:cNvPr>
                <p14:cNvContentPartPr/>
                <p14:nvPr/>
              </p14:nvContentPartPr>
              <p14:xfrm>
                <a:off x="8801880" y="3460783"/>
                <a:ext cx="194400" cy="264600"/>
              </p14:xfrm>
            </p:contentPart>
          </mc:Choice>
          <mc:Fallback>
            <p:pic>
              <p:nvPicPr>
                <p:cNvPr id="5" name="Ink 4">
                  <a:extLst>
                    <a:ext uri="{FF2B5EF4-FFF2-40B4-BE49-F238E27FC236}">
                      <a16:creationId xmlns:a16="http://schemas.microsoft.com/office/drawing/2014/main" id="{B27C7125-924B-A9CD-F7B9-4C3481B00D1B}"/>
                    </a:ext>
                  </a:extLst>
                </p:cNvPr>
                <p:cNvPicPr/>
                <p:nvPr/>
              </p:nvPicPr>
              <p:blipFill>
                <a:blip r:embed="rId6"/>
                <a:stretch>
                  <a:fillRect/>
                </a:stretch>
              </p:blipFill>
              <p:spPr>
                <a:xfrm>
                  <a:off x="8766240" y="3425143"/>
                  <a:ext cx="26604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38AEAF4C-6CCF-C166-107F-A1F330FBC0A3}"/>
                    </a:ext>
                  </a:extLst>
                </p14:cNvPr>
                <p14:cNvContentPartPr/>
                <p14:nvPr/>
              </p14:nvContentPartPr>
              <p14:xfrm>
                <a:off x="8803680" y="3370783"/>
                <a:ext cx="235080" cy="394920"/>
              </p14:xfrm>
            </p:contentPart>
          </mc:Choice>
          <mc:Fallback>
            <p:pic>
              <p:nvPicPr>
                <p:cNvPr id="6" name="Ink 5">
                  <a:extLst>
                    <a:ext uri="{FF2B5EF4-FFF2-40B4-BE49-F238E27FC236}">
                      <a16:creationId xmlns:a16="http://schemas.microsoft.com/office/drawing/2014/main" id="{38AEAF4C-6CCF-C166-107F-A1F330FBC0A3}"/>
                    </a:ext>
                  </a:extLst>
                </p:cNvPr>
                <p:cNvPicPr/>
                <p:nvPr/>
              </p:nvPicPr>
              <p:blipFill>
                <a:blip r:embed="rId8"/>
                <a:stretch>
                  <a:fillRect/>
                </a:stretch>
              </p:blipFill>
              <p:spPr>
                <a:xfrm>
                  <a:off x="8767680" y="3335143"/>
                  <a:ext cx="30672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68CC58BB-70FE-D658-66B7-6A4540DC2D62}"/>
                    </a:ext>
                  </a:extLst>
                </p14:cNvPr>
                <p14:cNvContentPartPr/>
                <p14:nvPr/>
              </p14:nvContentPartPr>
              <p14:xfrm>
                <a:off x="9161160" y="3487063"/>
                <a:ext cx="156960" cy="28080"/>
              </p14:xfrm>
            </p:contentPart>
          </mc:Choice>
          <mc:Fallback>
            <p:pic>
              <p:nvPicPr>
                <p:cNvPr id="7" name="Ink 6">
                  <a:extLst>
                    <a:ext uri="{FF2B5EF4-FFF2-40B4-BE49-F238E27FC236}">
                      <a16:creationId xmlns:a16="http://schemas.microsoft.com/office/drawing/2014/main" id="{68CC58BB-70FE-D658-66B7-6A4540DC2D62}"/>
                    </a:ext>
                  </a:extLst>
                </p:cNvPr>
                <p:cNvPicPr/>
                <p:nvPr/>
              </p:nvPicPr>
              <p:blipFill>
                <a:blip r:embed="rId10"/>
                <a:stretch>
                  <a:fillRect/>
                </a:stretch>
              </p:blipFill>
              <p:spPr>
                <a:xfrm>
                  <a:off x="9125160" y="3451423"/>
                  <a:ext cx="2286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7BC03741-8E53-6DA3-395E-0AE37F5D7EDC}"/>
                    </a:ext>
                  </a:extLst>
                </p14:cNvPr>
                <p14:cNvContentPartPr/>
                <p14:nvPr/>
              </p14:nvContentPartPr>
              <p14:xfrm>
                <a:off x="9129840" y="3613423"/>
                <a:ext cx="196560" cy="100080"/>
              </p14:xfrm>
            </p:contentPart>
          </mc:Choice>
          <mc:Fallback>
            <p:pic>
              <p:nvPicPr>
                <p:cNvPr id="8" name="Ink 7">
                  <a:extLst>
                    <a:ext uri="{FF2B5EF4-FFF2-40B4-BE49-F238E27FC236}">
                      <a16:creationId xmlns:a16="http://schemas.microsoft.com/office/drawing/2014/main" id="{7BC03741-8E53-6DA3-395E-0AE37F5D7EDC}"/>
                    </a:ext>
                  </a:extLst>
                </p:cNvPr>
                <p:cNvPicPr/>
                <p:nvPr/>
              </p:nvPicPr>
              <p:blipFill>
                <a:blip r:embed="rId12"/>
                <a:stretch>
                  <a:fillRect/>
                </a:stretch>
              </p:blipFill>
              <p:spPr>
                <a:xfrm>
                  <a:off x="9093840" y="3577423"/>
                  <a:ext cx="2682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AB670568-2D68-AD60-3C26-67D22CFACA94}"/>
                    </a:ext>
                  </a:extLst>
                </p14:cNvPr>
                <p14:cNvContentPartPr/>
                <p14:nvPr/>
              </p14:nvContentPartPr>
              <p14:xfrm>
                <a:off x="9461760" y="3473023"/>
                <a:ext cx="250920" cy="218520"/>
              </p14:xfrm>
            </p:contentPart>
          </mc:Choice>
          <mc:Fallback>
            <p:pic>
              <p:nvPicPr>
                <p:cNvPr id="9" name="Ink 8">
                  <a:extLst>
                    <a:ext uri="{FF2B5EF4-FFF2-40B4-BE49-F238E27FC236}">
                      <a16:creationId xmlns:a16="http://schemas.microsoft.com/office/drawing/2014/main" id="{AB670568-2D68-AD60-3C26-67D22CFACA94}"/>
                    </a:ext>
                  </a:extLst>
                </p:cNvPr>
                <p:cNvPicPr/>
                <p:nvPr/>
              </p:nvPicPr>
              <p:blipFill>
                <a:blip r:embed="rId14"/>
                <a:stretch>
                  <a:fillRect/>
                </a:stretch>
              </p:blipFill>
              <p:spPr>
                <a:xfrm>
                  <a:off x="9426120" y="3437383"/>
                  <a:ext cx="32256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CCAA2E96-0FF9-B225-9A64-24E4322A5E81}"/>
                    </a:ext>
                  </a:extLst>
                </p14:cNvPr>
                <p14:cNvContentPartPr/>
                <p14:nvPr/>
              </p14:nvContentPartPr>
              <p14:xfrm>
                <a:off x="9757680" y="3459343"/>
                <a:ext cx="205920" cy="348840"/>
              </p14:xfrm>
            </p:contentPart>
          </mc:Choice>
          <mc:Fallback>
            <p:pic>
              <p:nvPicPr>
                <p:cNvPr id="10" name="Ink 9">
                  <a:extLst>
                    <a:ext uri="{FF2B5EF4-FFF2-40B4-BE49-F238E27FC236}">
                      <a16:creationId xmlns:a16="http://schemas.microsoft.com/office/drawing/2014/main" id="{CCAA2E96-0FF9-B225-9A64-24E4322A5E81}"/>
                    </a:ext>
                  </a:extLst>
                </p:cNvPr>
                <p:cNvPicPr/>
                <p:nvPr/>
              </p:nvPicPr>
              <p:blipFill>
                <a:blip r:embed="rId16"/>
                <a:stretch>
                  <a:fillRect/>
                </a:stretch>
              </p:blipFill>
              <p:spPr>
                <a:xfrm>
                  <a:off x="9721680" y="3423343"/>
                  <a:ext cx="27756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16515EBF-26BA-32F6-7F73-795992A74620}"/>
                    </a:ext>
                  </a:extLst>
                </p14:cNvPr>
                <p14:cNvContentPartPr/>
                <p14:nvPr/>
              </p14:nvContentPartPr>
              <p14:xfrm>
                <a:off x="8957040" y="3345943"/>
                <a:ext cx="204840" cy="415440"/>
              </p14:xfrm>
            </p:contentPart>
          </mc:Choice>
          <mc:Fallback>
            <p:pic>
              <p:nvPicPr>
                <p:cNvPr id="11" name="Ink 10">
                  <a:extLst>
                    <a:ext uri="{FF2B5EF4-FFF2-40B4-BE49-F238E27FC236}">
                      <a16:creationId xmlns:a16="http://schemas.microsoft.com/office/drawing/2014/main" id="{16515EBF-26BA-32F6-7F73-795992A74620}"/>
                    </a:ext>
                  </a:extLst>
                </p:cNvPr>
                <p:cNvPicPr/>
                <p:nvPr/>
              </p:nvPicPr>
              <p:blipFill>
                <a:blip r:embed="rId18"/>
                <a:stretch>
                  <a:fillRect/>
                </a:stretch>
              </p:blipFill>
              <p:spPr>
                <a:xfrm>
                  <a:off x="8921400" y="3309943"/>
                  <a:ext cx="276480" cy="487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AD704356-37A9-27FA-612C-412CF1DACAA0}"/>
                    </a:ext>
                  </a:extLst>
                </p14:cNvPr>
                <p14:cNvContentPartPr/>
                <p14:nvPr/>
              </p14:nvContentPartPr>
              <p14:xfrm>
                <a:off x="8451600" y="3190783"/>
                <a:ext cx="1917000" cy="910440"/>
              </p14:xfrm>
            </p:contentPart>
          </mc:Choice>
          <mc:Fallback>
            <p:pic>
              <p:nvPicPr>
                <p:cNvPr id="12" name="Ink 11">
                  <a:extLst>
                    <a:ext uri="{FF2B5EF4-FFF2-40B4-BE49-F238E27FC236}">
                      <a16:creationId xmlns:a16="http://schemas.microsoft.com/office/drawing/2014/main" id="{AD704356-37A9-27FA-612C-412CF1DACAA0}"/>
                    </a:ext>
                  </a:extLst>
                </p:cNvPr>
                <p:cNvPicPr/>
                <p:nvPr/>
              </p:nvPicPr>
              <p:blipFill>
                <a:blip r:embed="rId20"/>
                <a:stretch>
                  <a:fillRect/>
                </a:stretch>
              </p:blipFill>
              <p:spPr>
                <a:xfrm>
                  <a:off x="8415600" y="3155143"/>
                  <a:ext cx="1988640" cy="98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1A4CE31B-1A91-9708-6AA6-94C34D5B0BAA}"/>
                  </a:ext>
                </a:extLst>
              </p14:cNvPr>
              <p14:cNvContentPartPr/>
              <p14:nvPr/>
            </p14:nvContentPartPr>
            <p14:xfrm>
              <a:off x="7527120" y="6243223"/>
              <a:ext cx="1198800" cy="137160"/>
            </p14:xfrm>
          </p:contentPart>
        </mc:Choice>
        <mc:Fallback>
          <p:pic>
            <p:nvPicPr>
              <p:cNvPr id="15" name="Ink 14">
                <a:extLst>
                  <a:ext uri="{FF2B5EF4-FFF2-40B4-BE49-F238E27FC236}">
                    <a16:creationId xmlns:a16="http://schemas.microsoft.com/office/drawing/2014/main" id="{1A4CE31B-1A91-9708-6AA6-94C34D5B0BAA}"/>
                  </a:ext>
                </a:extLst>
              </p:cNvPr>
              <p:cNvPicPr/>
              <p:nvPr/>
            </p:nvPicPr>
            <p:blipFill>
              <a:blip r:embed="rId22"/>
              <a:stretch>
                <a:fillRect/>
              </a:stretch>
            </p:blipFill>
            <p:spPr>
              <a:xfrm>
                <a:off x="7491480" y="6207583"/>
                <a:ext cx="1270440" cy="208800"/>
              </a:xfrm>
              <a:prstGeom prst="rect">
                <a:avLst/>
              </a:prstGeom>
            </p:spPr>
          </p:pic>
        </mc:Fallback>
      </mc:AlternateContent>
      <p:grpSp>
        <p:nvGrpSpPr>
          <p:cNvPr id="19" name="Group 18">
            <a:extLst>
              <a:ext uri="{FF2B5EF4-FFF2-40B4-BE49-F238E27FC236}">
                <a16:creationId xmlns:a16="http://schemas.microsoft.com/office/drawing/2014/main" id="{8D138124-17CC-C8D9-E9EC-416114E4B857}"/>
              </a:ext>
            </a:extLst>
          </p:cNvPr>
          <p:cNvGrpSpPr/>
          <p:nvPr/>
        </p:nvGrpSpPr>
        <p:grpSpPr>
          <a:xfrm>
            <a:off x="3139440" y="5269063"/>
            <a:ext cx="1798200" cy="1422000"/>
            <a:chOff x="3139440" y="5269063"/>
            <a:chExt cx="1798200" cy="1422000"/>
          </a:xfrm>
        </p:grpSpPr>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6B45F24D-D16D-64BA-FBE8-9D55C1FA27C1}"/>
                    </a:ext>
                  </a:extLst>
                </p14:cNvPr>
                <p14:cNvContentPartPr/>
                <p14:nvPr/>
              </p14:nvContentPartPr>
              <p14:xfrm>
                <a:off x="3382440" y="6343663"/>
                <a:ext cx="1532520" cy="347400"/>
              </p14:xfrm>
            </p:contentPart>
          </mc:Choice>
          <mc:Fallback>
            <p:pic>
              <p:nvPicPr>
                <p:cNvPr id="14" name="Ink 13">
                  <a:extLst>
                    <a:ext uri="{FF2B5EF4-FFF2-40B4-BE49-F238E27FC236}">
                      <a16:creationId xmlns:a16="http://schemas.microsoft.com/office/drawing/2014/main" id="{6B45F24D-D16D-64BA-FBE8-9D55C1FA27C1}"/>
                    </a:ext>
                  </a:extLst>
                </p:cNvPr>
                <p:cNvPicPr/>
                <p:nvPr/>
              </p:nvPicPr>
              <p:blipFill>
                <a:blip r:embed="rId24"/>
                <a:stretch>
                  <a:fillRect/>
                </a:stretch>
              </p:blipFill>
              <p:spPr>
                <a:xfrm>
                  <a:off x="3346440" y="6308023"/>
                  <a:ext cx="160416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1724993F-720F-2EB3-F2A6-CEC3A8E5D956}"/>
                    </a:ext>
                  </a:extLst>
                </p14:cNvPr>
                <p14:cNvContentPartPr/>
                <p14:nvPr/>
              </p14:nvContentPartPr>
              <p14:xfrm>
                <a:off x="3139440" y="5269063"/>
                <a:ext cx="1798200" cy="1357200"/>
              </p14:xfrm>
            </p:contentPart>
          </mc:Choice>
          <mc:Fallback>
            <p:pic>
              <p:nvPicPr>
                <p:cNvPr id="16" name="Ink 15">
                  <a:extLst>
                    <a:ext uri="{FF2B5EF4-FFF2-40B4-BE49-F238E27FC236}">
                      <a16:creationId xmlns:a16="http://schemas.microsoft.com/office/drawing/2014/main" id="{1724993F-720F-2EB3-F2A6-CEC3A8E5D956}"/>
                    </a:ext>
                  </a:extLst>
                </p:cNvPr>
                <p:cNvPicPr/>
                <p:nvPr/>
              </p:nvPicPr>
              <p:blipFill>
                <a:blip r:embed="rId26"/>
                <a:stretch>
                  <a:fillRect/>
                </a:stretch>
              </p:blipFill>
              <p:spPr>
                <a:xfrm>
                  <a:off x="3103440" y="5233063"/>
                  <a:ext cx="1869840" cy="1428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B5E60F45-25ED-1652-39F7-996B9FF7EE47}"/>
                    </a:ext>
                  </a:extLst>
                </p14:cNvPr>
                <p14:cNvContentPartPr/>
                <p14:nvPr/>
              </p14:nvContentPartPr>
              <p14:xfrm>
                <a:off x="3894720" y="6170143"/>
                <a:ext cx="672120" cy="48240"/>
              </p14:xfrm>
            </p:contentPart>
          </mc:Choice>
          <mc:Fallback>
            <p:pic>
              <p:nvPicPr>
                <p:cNvPr id="17" name="Ink 16">
                  <a:extLst>
                    <a:ext uri="{FF2B5EF4-FFF2-40B4-BE49-F238E27FC236}">
                      <a16:creationId xmlns:a16="http://schemas.microsoft.com/office/drawing/2014/main" id="{B5E60F45-25ED-1652-39F7-996B9FF7EE47}"/>
                    </a:ext>
                  </a:extLst>
                </p:cNvPr>
                <p:cNvPicPr/>
                <p:nvPr/>
              </p:nvPicPr>
              <p:blipFill>
                <a:blip r:embed="rId28"/>
                <a:stretch>
                  <a:fillRect/>
                </a:stretch>
              </p:blipFill>
              <p:spPr>
                <a:xfrm>
                  <a:off x="3858720" y="6134143"/>
                  <a:ext cx="743760" cy="11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200D80EB-9B43-05CD-B099-C77FE4C8A322}"/>
                  </a:ext>
                </a:extLst>
              </p14:cNvPr>
              <p14:cNvContentPartPr/>
              <p14:nvPr/>
            </p14:nvContentPartPr>
            <p14:xfrm>
              <a:off x="7310040" y="5983303"/>
              <a:ext cx="458280" cy="86400"/>
            </p14:xfrm>
          </p:contentPart>
        </mc:Choice>
        <mc:Fallback>
          <p:pic>
            <p:nvPicPr>
              <p:cNvPr id="18" name="Ink 17">
                <a:extLst>
                  <a:ext uri="{FF2B5EF4-FFF2-40B4-BE49-F238E27FC236}">
                    <a16:creationId xmlns:a16="http://schemas.microsoft.com/office/drawing/2014/main" id="{200D80EB-9B43-05CD-B099-C77FE4C8A322}"/>
                  </a:ext>
                </a:extLst>
              </p:cNvPr>
              <p:cNvPicPr/>
              <p:nvPr/>
            </p:nvPicPr>
            <p:blipFill>
              <a:blip r:embed="rId30"/>
              <a:stretch>
                <a:fillRect/>
              </a:stretch>
            </p:blipFill>
            <p:spPr>
              <a:xfrm>
                <a:off x="7274040" y="5947303"/>
                <a:ext cx="529920" cy="158040"/>
              </a:xfrm>
              <a:prstGeom prst="rect">
                <a:avLst/>
              </a:prstGeom>
            </p:spPr>
          </p:pic>
        </mc:Fallback>
      </mc:AlternateContent>
    </p:spTree>
    <p:extLst>
      <p:ext uri="{BB962C8B-B14F-4D97-AF65-F5344CB8AC3E}">
        <p14:creationId xmlns:p14="http://schemas.microsoft.com/office/powerpoint/2010/main" val="2250460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E535-B4CA-3836-511E-3E7F0EA1D45A}"/>
              </a:ext>
            </a:extLst>
          </p:cNvPr>
          <p:cNvSpPr>
            <a:spLocks noGrp="1"/>
          </p:cNvSpPr>
          <p:nvPr>
            <p:ph type="title"/>
          </p:nvPr>
        </p:nvSpPr>
        <p:spPr/>
        <p:txBody>
          <a:bodyPr/>
          <a:lstStyle/>
          <a:p>
            <a:r>
              <a:rPr lang="en-US" dirty="0"/>
              <a:t>Steps</a:t>
            </a:r>
          </a:p>
        </p:txBody>
      </p:sp>
      <p:sp>
        <p:nvSpPr>
          <p:cNvPr id="4" name="Content Placeholder 3">
            <a:extLst>
              <a:ext uri="{FF2B5EF4-FFF2-40B4-BE49-F238E27FC236}">
                <a16:creationId xmlns:a16="http://schemas.microsoft.com/office/drawing/2014/main" id="{2860D482-9F72-73EF-F492-C541BB15369B}"/>
              </a:ext>
            </a:extLst>
          </p:cNvPr>
          <p:cNvSpPr>
            <a:spLocks noGrp="1"/>
          </p:cNvSpPr>
          <p:nvPr>
            <p:ph idx="1"/>
          </p:nvPr>
        </p:nvSpPr>
        <p:spPr>
          <a:xfrm>
            <a:off x="838200" y="1825625"/>
            <a:ext cx="4812792" cy="4351338"/>
          </a:xfrm>
        </p:spPr>
        <p:txBody>
          <a:bodyPr>
            <a:normAutofit/>
          </a:bodyPr>
          <a:lstStyle/>
          <a:p>
            <a:pPr algn="just"/>
            <a:r>
              <a:rPr lang="en-US" sz="2400" dirty="0">
                <a:latin typeface="Times New Roman" panose="02020603050405020304" pitchFamily="18" charset="0"/>
                <a:cs typeface="Times New Roman" panose="02020603050405020304" pitchFamily="18" charset="0"/>
              </a:rPr>
              <a:t>The additive model h1(x) computes the mean of the residuals (y – F0) at each leaf of the tree. The boosted function F1(x) is obtained by summing F0(x) and h1(x). This way h1(x) learns from the residuals of F0(x) and suppresses it in F1(x).</a:t>
            </a:r>
          </a:p>
        </p:txBody>
      </p:sp>
      <p:pic>
        <p:nvPicPr>
          <p:cNvPr id="6" name="Picture 5">
            <a:extLst>
              <a:ext uri="{FF2B5EF4-FFF2-40B4-BE49-F238E27FC236}">
                <a16:creationId xmlns:a16="http://schemas.microsoft.com/office/drawing/2014/main" id="{01AA1E8D-6FD8-C786-EE66-AF4D990371A1}"/>
              </a:ext>
            </a:extLst>
          </p:cNvPr>
          <p:cNvPicPr>
            <a:picLocks noChangeAspect="1"/>
          </p:cNvPicPr>
          <p:nvPr/>
        </p:nvPicPr>
        <p:blipFill>
          <a:blip r:embed="rId2"/>
          <a:stretch>
            <a:fillRect/>
          </a:stretch>
        </p:blipFill>
        <p:spPr>
          <a:xfrm>
            <a:off x="5946076" y="1935479"/>
            <a:ext cx="5626143" cy="435133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E2916C6-204A-5F83-DFC3-7F02C3DD315B}"/>
                  </a:ext>
                </a:extLst>
              </p14:cNvPr>
              <p14:cNvContentPartPr/>
              <p14:nvPr/>
            </p14:nvContentPartPr>
            <p14:xfrm>
              <a:off x="9700080" y="1913503"/>
              <a:ext cx="530280" cy="421920"/>
            </p14:xfrm>
          </p:contentPart>
        </mc:Choice>
        <mc:Fallback>
          <p:pic>
            <p:nvPicPr>
              <p:cNvPr id="3" name="Ink 2">
                <a:extLst>
                  <a:ext uri="{FF2B5EF4-FFF2-40B4-BE49-F238E27FC236}">
                    <a16:creationId xmlns:a16="http://schemas.microsoft.com/office/drawing/2014/main" id="{9E2916C6-204A-5F83-DFC3-7F02C3DD315B}"/>
                  </a:ext>
                </a:extLst>
              </p:cNvPr>
              <p:cNvPicPr/>
              <p:nvPr/>
            </p:nvPicPr>
            <p:blipFill>
              <a:blip r:embed="rId4"/>
              <a:stretch>
                <a:fillRect/>
              </a:stretch>
            </p:blipFill>
            <p:spPr>
              <a:xfrm>
                <a:off x="9664080" y="1877863"/>
                <a:ext cx="60192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07B6B872-3C5F-E661-88E5-AAE53BCF1852}"/>
                  </a:ext>
                </a:extLst>
              </p14:cNvPr>
              <p14:cNvContentPartPr/>
              <p14:nvPr/>
            </p14:nvContentPartPr>
            <p14:xfrm>
              <a:off x="8748600" y="1949143"/>
              <a:ext cx="1068840" cy="4373640"/>
            </p14:xfrm>
          </p:contentPart>
        </mc:Choice>
        <mc:Fallback>
          <p:pic>
            <p:nvPicPr>
              <p:cNvPr id="5" name="Ink 4">
                <a:extLst>
                  <a:ext uri="{FF2B5EF4-FFF2-40B4-BE49-F238E27FC236}">
                    <a16:creationId xmlns:a16="http://schemas.microsoft.com/office/drawing/2014/main" id="{07B6B872-3C5F-E661-88E5-AAE53BCF1852}"/>
                  </a:ext>
                </a:extLst>
              </p:cNvPr>
              <p:cNvPicPr/>
              <p:nvPr/>
            </p:nvPicPr>
            <p:blipFill>
              <a:blip r:embed="rId6"/>
              <a:stretch>
                <a:fillRect/>
              </a:stretch>
            </p:blipFill>
            <p:spPr>
              <a:xfrm>
                <a:off x="8712960" y="1913503"/>
                <a:ext cx="1140480" cy="4445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36EB8A84-3323-2AD1-8778-CD81DE1BEFB6}"/>
                  </a:ext>
                </a:extLst>
              </p14:cNvPr>
              <p14:cNvContentPartPr/>
              <p14:nvPr/>
            </p14:nvContentPartPr>
            <p14:xfrm>
              <a:off x="10009320" y="3872263"/>
              <a:ext cx="648360" cy="35280"/>
            </p14:xfrm>
          </p:contentPart>
        </mc:Choice>
        <mc:Fallback>
          <p:pic>
            <p:nvPicPr>
              <p:cNvPr id="7" name="Ink 6">
                <a:extLst>
                  <a:ext uri="{FF2B5EF4-FFF2-40B4-BE49-F238E27FC236}">
                    <a16:creationId xmlns:a16="http://schemas.microsoft.com/office/drawing/2014/main" id="{36EB8A84-3323-2AD1-8778-CD81DE1BEFB6}"/>
                  </a:ext>
                </a:extLst>
              </p:cNvPr>
              <p:cNvPicPr/>
              <p:nvPr/>
            </p:nvPicPr>
            <p:blipFill>
              <a:blip r:embed="rId8"/>
              <a:stretch>
                <a:fillRect/>
              </a:stretch>
            </p:blipFill>
            <p:spPr>
              <a:xfrm>
                <a:off x="9973680" y="3836623"/>
                <a:ext cx="7200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C1CFC0F0-16C6-EC08-51A8-24F15E48B64E}"/>
                  </a:ext>
                </a:extLst>
              </p14:cNvPr>
              <p14:cNvContentPartPr/>
              <p14:nvPr/>
            </p14:nvContentPartPr>
            <p14:xfrm>
              <a:off x="10073040" y="4012303"/>
              <a:ext cx="24120" cy="4320"/>
            </p14:xfrm>
          </p:contentPart>
        </mc:Choice>
        <mc:Fallback>
          <p:pic>
            <p:nvPicPr>
              <p:cNvPr id="8" name="Ink 7">
                <a:extLst>
                  <a:ext uri="{FF2B5EF4-FFF2-40B4-BE49-F238E27FC236}">
                    <a16:creationId xmlns:a16="http://schemas.microsoft.com/office/drawing/2014/main" id="{C1CFC0F0-16C6-EC08-51A8-24F15E48B64E}"/>
                  </a:ext>
                </a:extLst>
              </p:cNvPr>
              <p:cNvPicPr/>
              <p:nvPr/>
            </p:nvPicPr>
            <p:blipFill>
              <a:blip r:embed="rId10"/>
              <a:stretch>
                <a:fillRect/>
              </a:stretch>
            </p:blipFill>
            <p:spPr>
              <a:xfrm>
                <a:off x="10037040" y="3976663"/>
                <a:ext cx="95760" cy="75960"/>
              </a:xfrm>
              <a:prstGeom prst="rect">
                <a:avLst/>
              </a:prstGeom>
            </p:spPr>
          </p:pic>
        </mc:Fallback>
      </mc:AlternateContent>
      <p:grpSp>
        <p:nvGrpSpPr>
          <p:cNvPr id="38" name="Group 37">
            <a:extLst>
              <a:ext uri="{FF2B5EF4-FFF2-40B4-BE49-F238E27FC236}">
                <a16:creationId xmlns:a16="http://schemas.microsoft.com/office/drawing/2014/main" id="{5FEDB475-BA46-AF70-7019-CDB39C726A26}"/>
              </a:ext>
            </a:extLst>
          </p:cNvPr>
          <p:cNvGrpSpPr/>
          <p:nvPr/>
        </p:nvGrpSpPr>
        <p:grpSpPr>
          <a:xfrm>
            <a:off x="7904040" y="1897303"/>
            <a:ext cx="517680" cy="1244160"/>
            <a:chOff x="7904040" y="1897303"/>
            <a:chExt cx="517680" cy="1244160"/>
          </a:xfrm>
        </p:grpSpPr>
        <mc:AlternateContent xmlns:mc="http://schemas.openxmlformats.org/markup-compatibility/2006">
          <mc:Choice xmlns:p14="http://schemas.microsoft.com/office/powerpoint/2010/main" Requires="p14">
            <p:contentPart p14:bwMode="auto" r:id="rId11">
              <p14:nvContentPartPr>
                <p14:cNvPr id="30" name="Ink 29">
                  <a:extLst>
                    <a:ext uri="{FF2B5EF4-FFF2-40B4-BE49-F238E27FC236}">
                      <a16:creationId xmlns:a16="http://schemas.microsoft.com/office/drawing/2014/main" id="{8A3AC058-BAF8-E01C-E143-BACCE49A635D}"/>
                    </a:ext>
                  </a:extLst>
                </p14:cNvPr>
                <p14:cNvContentPartPr/>
                <p14:nvPr/>
              </p14:nvContentPartPr>
              <p14:xfrm>
                <a:off x="7904040" y="1897303"/>
                <a:ext cx="473760" cy="1147320"/>
              </p14:xfrm>
            </p:contentPart>
          </mc:Choice>
          <mc:Fallback>
            <p:pic>
              <p:nvPicPr>
                <p:cNvPr id="30" name="Ink 29">
                  <a:extLst>
                    <a:ext uri="{FF2B5EF4-FFF2-40B4-BE49-F238E27FC236}">
                      <a16:creationId xmlns:a16="http://schemas.microsoft.com/office/drawing/2014/main" id="{8A3AC058-BAF8-E01C-E143-BACCE49A635D}"/>
                    </a:ext>
                  </a:extLst>
                </p:cNvPr>
                <p:cNvPicPr/>
                <p:nvPr/>
              </p:nvPicPr>
              <p:blipFill>
                <a:blip r:embed="rId12"/>
                <a:stretch>
                  <a:fillRect/>
                </a:stretch>
              </p:blipFill>
              <p:spPr>
                <a:xfrm>
                  <a:off x="7868040" y="1861663"/>
                  <a:ext cx="545400" cy="1218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BA9CE03B-163F-DA7A-E73F-CF651A7E22FC}"/>
                    </a:ext>
                  </a:extLst>
                </p14:cNvPr>
                <p14:cNvContentPartPr/>
                <p14:nvPr/>
              </p14:nvContentPartPr>
              <p14:xfrm>
                <a:off x="8382480" y="1998823"/>
                <a:ext cx="39240" cy="1142640"/>
              </p14:xfrm>
            </p:contentPart>
          </mc:Choice>
          <mc:Fallback>
            <p:pic>
              <p:nvPicPr>
                <p:cNvPr id="31" name="Ink 30">
                  <a:extLst>
                    <a:ext uri="{FF2B5EF4-FFF2-40B4-BE49-F238E27FC236}">
                      <a16:creationId xmlns:a16="http://schemas.microsoft.com/office/drawing/2014/main" id="{BA9CE03B-163F-DA7A-E73F-CF651A7E22FC}"/>
                    </a:ext>
                  </a:extLst>
                </p:cNvPr>
                <p:cNvPicPr/>
                <p:nvPr/>
              </p:nvPicPr>
              <p:blipFill>
                <a:blip r:embed="rId14"/>
                <a:stretch>
                  <a:fillRect/>
                </a:stretch>
              </p:blipFill>
              <p:spPr>
                <a:xfrm>
                  <a:off x="8346480" y="1962823"/>
                  <a:ext cx="110880" cy="1214280"/>
                </a:xfrm>
                <a:prstGeom prst="rect">
                  <a:avLst/>
                </a:prstGeom>
              </p:spPr>
            </p:pic>
          </mc:Fallback>
        </mc:AlternateContent>
      </p:grpSp>
      <p:grpSp>
        <p:nvGrpSpPr>
          <p:cNvPr id="50" name="Group 49">
            <a:extLst>
              <a:ext uri="{FF2B5EF4-FFF2-40B4-BE49-F238E27FC236}">
                <a16:creationId xmlns:a16="http://schemas.microsoft.com/office/drawing/2014/main" id="{90FBA4F9-9A93-FBC6-7000-56FA462F6B7D}"/>
              </a:ext>
            </a:extLst>
          </p:cNvPr>
          <p:cNvGrpSpPr/>
          <p:nvPr/>
        </p:nvGrpSpPr>
        <p:grpSpPr>
          <a:xfrm>
            <a:off x="9717360" y="2266303"/>
            <a:ext cx="336960" cy="721080"/>
            <a:chOff x="9717360" y="2266303"/>
            <a:chExt cx="336960" cy="721080"/>
          </a:xfrm>
        </p:grpSpPr>
        <mc:AlternateContent xmlns:mc="http://schemas.openxmlformats.org/markup-compatibility/2006">
          <mc:Choice xmlns:p14="http://schemas.microsoft.com/office/powerpoint/2010/main" Requires="p14">
            <p:contentPart p14:bwMode="auto" r:id="rId15">
              <p14:nvContentPartPr>
                <p14:cNvPr id="47" name="Ink 46">
                  <a:extLst>
                    <a:ext uri="{FF2B5EF4-FFF2-40B4-BE49-F238E27FC236}">
                      <a16:creationId xmlns:a16="http://schemas.microsoft.com/office/drawing/2014/main" id="{3340DF87-E287-66BE-A82A-2050A4E3EA6D}"/>
                    </a:ext>
                  </a:extLst>
                </p14:cNvPr>
                <p14:cNvContentPartPr/>
                <p14:nvPr/>
              </p14:nvContentPartPr>
              <p14:xfrm>
                <a:off x="9729600" y="2566903"/>
                <a:ext cx="14040" cy="2520"/>
              </p14:xfrm>
            </p:contentPart>
          </mc:Choice>
          <mc:Fallback>
            <p:pic>
              <p:nvPicPr>
                <p:cNvPr id="47" name="Ink 46">
                  <a:extLst>
                    <a:ext uri="{FF2B5EF4-FFF2-40B4-BE49-F238E27FC236}">
                      <a16:creationId xmlns:a16="http://schemas.microsoft.com/office/drawing/2014/main" id="{3340DF87-E287-66BE-A82A-2050A4E3EA6D}"/>
                    </a:ext>
                  </a:extLst>
                </p:cNvPr>
                <p:cNvPicPr/>
                <p:nvPr/>
              </p:nvPicPr>
              <p:blipFill>
                <a:blip r:embed="rId16"/>
                <a:stretch>
                  <a:fillRect/>
                </a:stretch>
              </p:blipFill>
              <p:spPr>
                <a:xfrm>
                  <a:off x="9693960" y="2530903"/>
                  <a:ext cx="856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8" name="Ink 47">
                  <a:extLst>
                    <a:ext uri="{FF2B5EF4-FFF2-40B4-BE49-F238E27FC236}">
                      <a16:creationId xmlns:a16="http://schemas.microsoft.com/office/drawing/2014/main" id="{1F1B6636-A46F-D8AB-A547-EA50F5F0C179}"/>
                    </a:ext>
                  </a:extLst>
                </p14:cNvPr>
                <p14:cNvContentPartPr/>
                <p14:nvPr/>
              </p14:nvContentPartPr>
              <p14:xfrm>
                <a:off x="9717360" y="2266303"/>
                <a:ext cx="336960" cy="338040"/>
              </p14:xfrm>
            </p:contentPart>
          </mc:Choice>
          <mc:Fallback>
            <p:pic>
              <p:nvPicPr>
                <p:cNvPr id="48" name="Ink 47">
                  <a:extLst>
                    <a:ext uri="{FF2B5EF4-FFF2-40B4-BE49-F238E27FC236}">
                      <a16:creationId xmlns:a16="http://schemas.microsoft.com/office/drawing/2014/main" id="{1F1B6636-A46F-D8AB-A547-EA50F5F0C179}"/>
                    </a:ext>
                  </a:extLst>
                </p:cNvPr>
                <p:cNvPicPr/>
                <p:nvPr/>
              </p:nvPicPr>
              <p:blipFill>
                <a:blip r:embed="rId18"/>
                <a:stretch>
                  <a:fillRect/>
                </a:stretch>
              </p:blipFill>
              <p:spPr>
                <a:xfrm>
                  <a:off x="9681720" y="2230663"/>
                  <a:ext cx="40860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9" name="Ink 48">
                  <a:extLst>
                    <a:ext uri="{FF2B5EF4-FFF2-40B4-BE49-F238E27FC236}">
                      <a16:creationId xmlns:a16="http://schemas.microsoft.com/office/drawing/2014/main" id="{A0E69E10-D34C-F06A-D097-0C2BAF49FF0F}"/>
                    </a:ext>
                  </a:extLst>
                </p14:cNvPr>
                <p14:cNvContentPartPr/>
                <p14:nvPr/>
              </p14:nvContentPartPr>
              <p14:xfrm>
                <a:off x="9768480" y="2689303"/>
                <a:ext cx="279360" cy="298080"/>
              </p14:xfrm>
            </p:contentPart>
          </mc:Choice>
          <mc:Fallback>
            <p:pic>
              <p:nvPicPr>
                <p:cNvPr id="49" name="Ink 48">
                  <a:extLst>
                    <a:ext uri="{FF2B5EF4-FFF2-40B4-BE49-F238E27FC236}">
                      <a16:creationId xmlns:a16="http://schemas.microsoft.com/office/drawing/2014/main" id="{A0E69E10-D34C-F06A-D097-0C2BAF49FF0F}"/>
                    </a:ext>
                  </a:extLst>
                </p:cNvPr>
                <p:cNvPicPr/>
                <p:nvPr/>
              </p:nvPicPr>
              <p:blipFill>
                <a:blip r:embed="rId20"/>
                <a:stretch>
                  <a:fillRect/>
                </a:stretch>
              </p:blipFill>
              <p:spPr>
                <a:xfrm>
                  <a:off x="9732480" y="2653663"/>
                  <a:ext cx="351000" cy="369720"/>
                </a:xfrm>
                <a:prstGeom prst="rect">
                  <a:avLst/>
                </a:prstGeom>
              </p:spPr>
            </p:pic>
          </mc:Fallback>
        </mc:AlternateContent>
      </p:grpSp>
      <p:grpSp>
        <p:nvGrpSpPr>
          <p:cNvPr id="62" name="Group 61">
            <a:extLst>
              <a:ext uri="{FF2B5EF4-FFF2-40B4-BE49-F238E27FC236}">
                <a16:creationId xmlns:a16="http://schemas.microsoft.com/office/drawing/2014/main" id="{7D3D458F-2A78-C41F-171C-D8C6B7FBA102}"/>
              </a:ext>
            </a:extLst>
          </p:cNvPr>
          <p:cNvGrpSpPr/>
          <p:nvPr/>
        </p:nvGrpSpPr>
        <p:grpSpPr>
          <a:xfrm>
            <a:off x="6522000" y="216103"/>
            <a:ext cx="5736240" cy="1277640"/>
            <a:chOff x="6522000" y="216103"/>
            <a:chExt cx="5736240" cy="1277640"/>
          </a:xfrm>
        </p:grpSpPr>
        <mc:AlternateContent xmlns:mc="http://schemas.openxmlformats.org/markup-compatibility/2006">
          <mc:Choice xmlns:p14="http://schemas.microsoft.com/office/powerpoint/2010/main" Requires="p14">
            <p:contentPart p14:bwMode="auto" r:id="rId21">
              <p14:nvContentPartPr>
                <p14:cNvPr id="9" name="Ink 8">
                  <a:extLst>
                    <a:ext uri="{FF2B5EF4-FFF2-40B4-BE49-F238E27FC236}">
                      <a16:creationId xmlns:a16="http://schemas.microsoft.com/office/drawing/2014/main" id="{A4A9E7F1-1C79-A9F4-6D3F-D6EFFF410304}"/>
                    </a:ext>
                  </a:extLst>
                </p14:cNvPr>
                <p14:cNvContentPartPr/>
                <p14:nvPr/>
              </p14:nvContentPartPr>
              <p14:xfrm>
                <a:off x="6522000" y="327343"/>
                <a:ext cx="348120" cy="677520"/>
              </p14:xfrm>
            </p:contentPart>
          </mc:Choice>
          <mc:Fallback>
            <p:pic>
              <p:nvPicPr>
                <p:cNvPr id="9" name="Ink 8">
                  <a:extLst>
                    <a:ext uri="{FF2B5EF4-FFF2-40B4-BE49-F238E27FC236}">
                      <a16:creationId xmlns:a16="http://schemas.microsoft.com/office/drawing/2014/main" id="{A4A9E7F1-1C79-A9F4-6D3F-D6EFFF410304}"/>
                    </a:ext>
                  </a:extLst>
                </p:cNvPr>
                <p:cNvPicPr/>
                <p:nvPr/>
              </p:nvPicPr>
              <p:blipFill>
                <a:blip r:embed="rId22"/>
                <a:stretch>
                  <a:fillRect/>
                </a:stretch>
              </p:blipFill>
              <p:spPr>
                <a:xfrm>
                  <a:off x="6486000" y="291343"/>
                  <a:ext cx="419760" cy="749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 name="Ink 9">
                  <a:extLst>
                    <a:ext uri="{FF2B5EF4-FFF2-40B4-BE49-F238E27FC236}">
                      <a16:creationId xmlns:a16="http://schemas.microsoft.com/office/drawing/2014/main" id="{5F8B0D26-F95D-35F8-199E-03617029EAB4}"/>
                    </a:ext>
                  </a:extLst>
                </p14:cNvPr>
                <p14:cNvContentPartPr/>
                <p14:nvPr/>
              </p14:nvContentPartPr>
              <p14:xfrm>
                <a:off x="7006920" y="476743"/>
                <a:ext cx="126000" cy="303840"/>
              </p14:xfrm>
            </p:contentPart>
          </mc:Choice>
          <mc:Fallback>
            <p:pic>
              <p:nvPicPr>
                <p:cNvPr id="10" name="Ink 9">
                  <a:extLst>
                    <a:ext uri="{FF2B5EF4-FFF2-40B4-BE49-F238E27FC236}">
                      <a16:creationId xmlns:a16="http://schemas.microsoft.com/office/drawing/2014/main" id="{5F8B0D26-F95D-35F8-199E-03617029EAB4}"/>
                    </a:ext>
                  </a:extLst>
                </p:cNvPr>
                <p:cNvPicPr/>
                <p:nvPr/>
              </p:nvPicPr>
              <p:blipFill>
                <a:blip r:embed="rId24"/>
                <a:stretch>
                  <a:fillRect/>
                </a:stretch>
              </p:blipFill>
              <p:spPr>
                <a:xfrm>
                  <a:off x="6970920" y="441103"/>
                  <a:ext cx="19764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 name="Ink 10">
                  <a:extLst>
                    <a:ext uri="{FF2B5EF4-FFF2-40B4-BE49-F238E27FC236}">
                      <a16:creationId xmlns:a16="http://schemas.microsoft.com/office/drawing/2014/main" id="{F1646938-368E-92D2-F9B9-39E425059CA4}"/>
                    </a:ext>
                  </a:extLst>
                </p14:cNvPr>
                <p14:cNvContentPartPr/>
                <p14:nvPr/>
              </p14:nvContentPartPr>
              <p14:xfrm>
                <a:off x="7249200" y="506263"/>
                <a:ext cx="171000" cy="91800"/>
              </p14:xfrm>
            </p:contentPart>
          </mc:Choice>
          <mc:Fallback>
            <p:pic>
              <p:nvPicPr>
                <p:cNvPr id="11" name="Ink 10">
                  <a:extLst>
                    <a:ext uri="{FF2B5EF4-FFF2-40B4-BE49-F238E27FC236}">
                      <a16:creationId xmlns:a16="http://schemas.microsoft.com/office/drawing/2014/main" id="{F1646938-368E-92D2-F9B9-39E425059CA4}"/>
                    </a:ext>
                  </a:extLst>
                </p:cNvPr>
                <p:cNvPicPr/>
                <p:nvPr/>
              </p:nvPicPr>
              <p:blipFill>
                <a:blip r:embed="rId26"/>
                <a:stretch>
                  <a:fillRect/>
                </a:stretch>
              </p:blipFill>
              <p:spPr>
                <a:xfrm>
                  <a:off x="7213560" y="470263"/>
                  <a:ext cx="24264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 name="Ink 11">
                  <a:extLst>
                    <a:ext uri="{FF2B5EF4-FFF2-40B4-BE49-F238E27FC236}">
                      <a16:creationId xmlns:a16="http://schemas.microsoft.com/office/drawing/2014/main" id="{25C82BB9-4048-5922-3D62-216A9DA90674}"/>
                    </a:ext>
                  </a:extLst>
                </p14:cNvPr>
                <p14:cNvContentPartPr/>
                <p14:nvPr/>
              </p14:nvContentPartPr>
              <p14:xfrm>
                <a:off x="7584360" y="231583"/>
                <a:ext cx="340920" cy="365040"/>
              </p14:xfrm>
            </p:contentPart>
          </mc:Choice>
          <mc:Fallback>
            <p:pic>
              <p:nvPicPr>
                <p:cNvPr id="12" name="Ink 11">
                  <a:extLst>
                    <a:ext uri="{FF2B5EF4-FFF2-40B4-BE49-F238E27FC236}">
                      <a16:creationId xmlns:a16="http://schemas.microsoft.com/office/drawing/2014/main" id="{25C82BB9-4048-5922-3D62-216A9DA90674}"/>
                    </a:ext>
                  </a:extLst>
                </p:cNvPr>
                <p:cNvPicPr/>
                <p:nvPr/>
              </p:nvPicPr>
              <p:blipFill>
                <a:blip r:embed="rId28"/>
                <a:stretch>
                  <a:fillRect/>
                </a:stretch>
              </p:blipFill>
              <p:spPr>
                <a:xfrm>
                  <a:off x="7548360" y="195943"/>
                  <a:ext cx="41256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4" name="Ink 13">
                  <a:extLst>
                    <a:ext uri="{FF2B5EF4-FFF2-40B4-BE49-F238E27FC236}">
                      <a16:creationId xmlns:a16="http://schemas.microsoft.com/office/drawing/2014/main" id="{24494D20-6915-D67C-C17D-4B19316721B1}"/>
                    </a:ext>
                  </a:extLst>
                </p14:cNvPr>
                <p14:cNvContentPartPr/>
                <p14:nvPr/>
              </p14:nvContentPartPr>
              <p14:xfrm>
                <a:off x="8067840" y="434263"/>
                <a:ext cx="222840" cy="27000"/>
              </p14:xfrm>
            </p:contentPart>
          </mc:Choice>
          <mc:Fallback>
            <p:pic>
              <p:nvPicPr>
                <p:cNvPr id="14" name="Ink 13">
                  <a:extLst>
                    <a:ext uri="{FF2B5EF4-FFF2-40B4-BE49-F238E27FC236}">
                      <a16:creationId xmlns:a16="http://schemas.microsoft.com/office/drawing/2014/main" id="{24494D20-6915-D67C-C17D-4B19316721B1}"/>
                    </a:ext>
                  </a:extLst>
                </p:cNvPr>
                <p:cNvPicPr/>
                <p:nvPr/>
              </p:nvPicPr>
              <p:blipFill>
                <a:blip r:embed="rId30"/>
                <a:stretch>
                  <a:fillRect/>
                </a:stretch>
              </p:blipFill>
              <p:spPr>
                <a:xfrm>
                  <a:off x="8031840" y="398263"/>
                  <a:ext cx="2944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5" name="Ink 14">
                  <a:extLst>
                    <a:ext uri="{FF2B5EF4-FFF2-40B4-BE49-F238E27FC236}">
                      <a16:creationId xmlns:a16="http://schemas.microsoft.com/office/drawing/2014/main" id="{34B708C1-9272-C348-DE29-0CB8457F77A3}"/>
                    </a:ext>
                  </a:extLst>
                </p14:cNvPr>
                <p14:cNvContentPartPr/>
                <p14:nvPr/>
              </p14:nvContentPartPr>
              <p14:xfrm>
                <a:off x="8084760" y="578263"/>
                <a:ext cx="225360" cy="25920"/>
              </p14:xfrm>
            </p:contentPart>
          </mc:Choice>
          <mc:Fallback>
            <p:pic>
              <p:nvPicPr>
                <p:cNvPr id="15" name="Ink 14">
                  <a:extLst>
                    <a:ext uri="{FF2B5EF4-FFF2-40B4-BE49-F238E27FC236}">
                      <a16:creationId xmlns:a16="http://schemas.microsoft.com/office/drawing/2014/main" id="{34B708C1-9272-C348-DE29-0CB8457F77A3}"/>
                    </a:ext>
                  </a:extLst>
                </p:cNvPr>
                <p:cNvPicPr/>
                <p:nvPr/>
              </p:nvPicPr>
              <p:blipFill>
                <a:blip r:embed="rId32"/>
                <a:stretch>
                  <a:fillRect/>
                </a:stretch>
              </p:blipFill>
              <p:spPr>
                <a:xfrm>
                  <a:off x="8049120" y="542263"/>
                  <a:ext cx="2970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Ink 16">
                  <a:extLst>
                    <a:ext uri="{FF2B5EF4-FFF2-40B4-BE49-F238E27FC236}">
                      <a16:creationId xmlns:a16="http://schemas.microsoft.com/office/drawing/2014/main" id="{D4DA5B29-4BE8-2E14-550E-05818D2E0FE8}"/>
                    </a:ext>
                  </a:extLst>
                </p14:cNvPr>
                <p14:cNvContentPartPr/>
                <p14:nvPr/>
              </p14:nvContentPartPr>
              <p14:xfrm>
                <a:off x="8774520" y="329863"/>
                <a:ext cx="101160" cy="286920"/>
              </p14:xfrm>
            </p:contentPart>
          </mc:Choice>
          <mc:Fallback>
            <p:pic>
              <p:nvPicPr>
                <p:cNvPr id="17" name="Ink 16">
                  <a:extLst>
                    <a:ext uri="{FF2B5EF4-FFF2-40B4-BE49-F238E27FC236}">
                      <a16:creationId xmlns:a16="http://schemas.microsoft.com/office/drawing/2014/main" id="{D4DA5B29-4BE8-2E14-550E-05818D2E0FE8}"/>
                    </a:ext>
                  </a:extLst>
                </p:cNvPr>
                <p:cNvPicPr/>
                <p:nvPr/>
              </p:nvPicPr>
              <p:blipFill>
                <a:blip r:embed="rId34"/>
                <a:stretch>
                  <a:fillRect/>
                </a:stretch>
              </p:blipFill>
              <p:spPr>
                <a:xfrm>
                  <a:off x="8738880" y="294223"/>
                  <a:ext cx="17280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Ink 17">
                  <a:extLst>
                    <a:ext uri="{FF2B5EF4-FFF2-40B4-BE49-F238E27FC236}">
                      <a16:creationId xmlns:a16="http://schemas.microsoft.com/office/drawing/2014/main" id="{84C89C73-FCAB-7DB1-880E-64EA8F440599}"/>
                    </a:ext>
                  </a:extLst>
                </p14:cNvPr>
                <p14:cNvContentPartPr/>
                <p14:nvPr/>
              </p14:nvContentPartPr>
              <p14:xfrm>
                <a:off x="8766240" y="339223"/>
                <a:ext cx="303120" cy="283320"/>
              </p14:xfrm>
            </p:contentPart>
          </mc:Choice>
          <mc:Fallback>
            <p:pic>
              <p:nvPicPr>
                <p:cNvPr id="18" name="Ink 17">
                  <a:extLst>
                    <a:ext uri="{FF2B5EF4-FFF2-40B4-BE49-F238E27FC236}">
                      <a16:creationId xmlns:a16="http://schemas.microsoft.com/office/drawing/2014/main" id="{84C89C73-FCAB-7DB1-880E-64EA8F440599}"/>
                    </a:ext>
                  </a:extLst>
                </p:cNvPr>
                <p:cNvPicPr/>
                <p:nvPr/>
              </p:nvPicPr>
              <p:blipFill>
                <a:blip r:embed="rId36"/>
                <a:stretch>
                  <a:fillRect/>
                </a:stretch>
              </p:blipFill>
              <p:spPr>
                <a:xfrm>
                  <a:off x="8730240" y="303223"/>
                  <a:ext cx="37476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Ink 18">
                  <a:extLst>
                    <a:ext uri="{FF2B5EF4-FFF2-40B4-BE49-F238E27FC236}">
                      <a16:creationId xmlns:a16="http://schemas.microsoft.com/office/drawing/2014/main" id="{CC46807B-2703-F5E6-C359-432DEAEC97D5}"/>
                    </a:ext>
                  </a:extLst>
                </p14:cNvPr>
                <p14:cNvContentPartPr/>
                <p14:nvPr/>
              </p14:nvContentPartPr>
              <p14:xfrm>
                <a:off x="9108600" y="406183"/>
                <a:ext cx="470520" cy="186120"/>
              </p14:xfrm>
            </p:contentPart>
          </mc:Choice>
          <mc:Fallback>
            <p:pic>
              <p:nvPicPr>
                <p:cNvPr id="19" name="Ink 18">
                  <a:extLst>
                    <a:ext uri="{FF2B5EF4-FFF2-40B4-BE49-F238E27FC236}">
                      <a16:creationId xmlns:a16="http://schemas.microsoft.com/office/drawing/2014/main" id="{CC46807B-2703-F5E6-C359-432DEAEC97D5}"/>
                    </a:ext>
                  </a:extLst>
                </p:cNvPr>
                <p:cNvPicPr/>
                <p:nvPr/>
              </p:nvPicPr>
              <p:blipFill>
                <a:blip r:embed="rId38"/>
                <a:stretch>
                  <a:fillRect/>
                </a:stretch>
              </p:blipFill>
              <p:spPr>
                <a:xfrm>
                  <a:off x="9072960" y="370183"/>
                  <a:ext cx="5421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Ink 19">
                  <a:extLst>
                    <a:ext uri="{FF2B5EF4-FFF2-40B4-BE49-F238E27FC236}">
                      <a16:creationId xmlns:a16="http://schemas.microsoft.com/office/drawing/2014/main" id="{AA303C06-FDFB-184F-E5A4-19B71645DD47}"/>
                    </a:ext>
                  </a:extLst>
                </p14:cNvPr>
                <p14:cNvContentPartPr/>
                <p14:nvPr/>
              </p14:nvContentPartPr>
              <p14:xfrm>
                <a:off x="9737880" y="231583"/>
                <a:ext cx="918360" cy="287280"/>
              </p14:xfrm>
            </p:contentPart>
          </mc:Choice>
          <mc:Fallback>
            <p:pic>
              <p:nvPicPr>
                <p:cNvPr id="20" name="Ink 19">
                  <a:extLst>
                    <a:ext uri="{FF2B5EF4-FFF2-40B4-BE49-F238E27FC236}">
                      <a16:creationId xmlns:a16="http://schemas.microsoft.com/office/drawing/2014/main" id="{AA303C06-FDFB-184F-E5A4-19B71645DD47}"/>
                    </a:ext>
                  </a:extLst>
                </p:cNvPr>
                <p:cNvPicPr/>
                <p:nvPr/>
              </p:nvPicPr>
              <p:blipFill>
                <a:blip r:embed="rId40"/>
                <a:stretch>
                  <a:fillRect/>
                </a:stretch>
              </p:blipFill>
              <p:spPr>
                <a:xfrm>
                  <a:off x="9702240" y="195583"/>
                  <a:ext cx="99000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Ink 20">
                  <a:extLst>
                    <a:ext uri="{FF2B5EF4-FFF2-40B4-BE49-F238E27FC236}">
                      <a16:creationId xmlns:a16="http://schemas.microsoft.com/office/drawing/2014/main" id="{57DBAE11-6A35-1E7E-5DE5-B8CB141A4214}"/>
                    </a:ext>
                  </a:extLst>
                </p14:cNvPr>
                <p14:cNvContentPartPr/>
                <p14:nvPr/>
              </p14:nvContentPartPr>
              <p14:xfrm>
                <a:off x="10873320" y="334543"/>
                <a:ext cx="181800" cy="32760"/>
              </p14:xfrm>
            </p:contentPart>
          </mc:Choice>
          <mc:Fallback>
            <p:pic>
              <p:nvPicPr>
                <p:cNvPr id="21" name="Ink 20">
                  <a:extLst>
                    <a:ext uri="{FF2B5EF4-FFF2-40B4-BE49-F238E27FC236}">
                      <a16:creationId xmlns:a16="http://schemas.microsoft.com/office/drawing/2014/main" id="{57DBAE11-6A35-1E7E-5DE5-B8CB141A4214}"/>
                    </a:ext>
                  </a:extLst>
                </p:cNvPr>
                <p:cNvPicPr/>
                <p:nvPr/>
              </p:nvPicPr>
              <p:blipFill>
                <a:blip r:embed="rId42"/>
                <a:stretch>
                  <a:fillRect/>
                </a:stretch>
              </p:blipFill>
              <p:spPr>
                <a:xfrm>
                  <a:off x="10837320" y="298543"/>
                  <a:ext cx="2534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Ink 21">
                  <a:extLst>
                    <a:ext uri="{FF2B5EF4-FFF2-40B4-BE49-F238E27FC236}">
                      <a16:creationId xmlns:a16="http://schemas.microsoft.com/office/drawing/2014/main" id="{AE9CE421-4057-FD3B-2287-FFEC0C52DB6C}"/>
                    </a:ext>
                  </a:extLst>
                </p14:cNvPr>
                <p14:cNvContentPartPr/>
                <p14:nvPr/>
              </p14:nvContentPartPr>
              <p14:xfrm>
                <a:off x="10915800" y="268663"/>
                <a:ext cx="40320" cy="237600"/>
              </p14:xfrm>
            </p:contentPart>
          </mc:Choice>
          <mc:Fallback>
            <p:pic>
              <p:nvPicPr>
                <p:cNvPr id="22" name="Ink 21">
                  <a:extLst>
                    <a:ext uri="{FF2B5EF4-FFF2-40B4-BE49-F238E27FC236}">
                      <a16:creationId xmlns:a16="http://schemas.microsoft.com/office/drawing/2014/main" id="{AE9CE421-4057-FD3B-2287-FFEC0C52DB6C}"/>
                    </a:ext>
                  </a:extLst>
                </p:cNvPr>
                <p:cNvPicPr/>
                <p:nvPr/>
              </p:nvPicPr>
              <p:blipFill>
                <a:blip r:embed="rId44"/>
                <a:stretch>
                  <a:fillRect/>
                </a:stretch>
              </p:blipFill>
              <p:spPr>
                <a:xfrm>
                  <a:off x="10879800" y="232663"/>
                  <a:ext cx="1119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 name="Ink 22">
                  <a:extLst>
                    <a:ext uri="{FF2B5EF4-FFF2-40B4-BE49-F238E27FC236}">
                      <a16:creationId xmlns:a16="http://schemas.microsoft.com/office/drawing/2014/main" id="{C8659B1D-F6AC-F020-EB16-C0BEA324A831}"/>
                    </a:ext>
                  </a:extLst>
                </p14:cNvPr>
                <p14:cNvContentPartPr/>
                <p14:nvPr/>
              </p14:nvContentPartPr>
              <p14:xfrm>
                <a:off x="11060520" y="216103"/>
                <a:ext cx="237600" cy="349920"/>
              </p14:xfrm>
            </p:contentPart>
          </mc:Choice>
          <mc:Fallback>
            <p:pic>
              <p:nvPicPr>
                <p:cNvPr id="23" name="Ink 22">
                  <a:extLst>
                    <a:ext uri="{FF2B5EF4-FFF2-40B4-BE49-F238E27FC236}">
                      <a16:creationId xmlns:a16="http://schemas.microsoft.com/office/drawing/2014/main" id="{C8659B1D-F6AC-F020-EB16-C0BEA324A831}"/>
                    </a:ext>
                  </a:extLst>
                </p:cNvPr>
                <p:cNvPicPr/>
                <p:nvPr/>
              </p:nvPicPr>
              <p:blipFill>
                <a:blip r:embed="rId46"/>
                <a:stretch>
                  <a:fillRect/>
                </a:stretch>
              </p:blipFill>
              <p:spPr>
                <a:xfrm>
                  <a:off x="11024520" y="180463"/>
                  <a:ext cx="30924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4" name="Ink 23">
                  <a:extLst>
                    <a:ext uri="{FF2B5EF4-FFF2-40B4-BE49-F238E27FC236}">
                      <a16:creationId xmlns:a16="http://schemas.microsoft.com/office/drawing/2014/main" id="{7E078980-E7ED-142D-B0E1-258D8AD47225}"/>
                    </a:ext>
                  </a:extLst>
                </p14:cNvPr>
                <p14:cNvContentPartPr/>
                <p14:nvPr/>
              </p14:nvContentPartPr>
              <p14:xfrm>
                <a:off x="11488200" y="330943"/>
                <a:ext cx="418320" cy="352800"/>
              </p14:xfrm>
            </p:contentPart>
          </mc:Choice>
          <mc:Fallback>
            <p:pic>
              <p:nvPicPr>
                <p:cNvPr id="24" name="Ink 23">
                  <a:extLst>
                    <a:ext uri="{FF2B5EF4-FFF2-40B4-BE49-F238E27FC236}">
                      <a16:creationId xmlns:a16="http://schemas.microsoft.com/office/drawing/2014/main" id="{7E078980-E7ED-142D-B0E1-258D8AD47225}"/>
                    </a:ext>
                  </a:extLst>
                </p:cNvPr>
                <p:cNvPicPr/>
                <p:nvPr/>
              </p:nvPicPr>
              <p:blipFill>
                <a:blip r:embed="rId48"/>
                <a:stretch>
                  <a:fillRect/>
                </a:stretch>
              </p:blipFill>
              <p:spPr>
                <a:xfrm>
                  <a:off x="11452560" y="295303"/>
                  <a:ext cx="48996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 name="Ink 25">
                  <a:extLst>
                    <a:ext uri="{FF2B5EF4-FFF2-40B4-BE49-F238E27FC236}">
                      <a16:creationId xmlns:a16="http://schemas.microsoft.com/office/drawing/2014/main" id="{26F17022-5833-565E-B865-A06C183B708C}"/>
                    </a:ext>
                  </a:extLst>
                </p14:cNvPr>
                <p14:cNvContentPartPr/>
                <p14:nvPr/>
              </p14:nvContentPartPr>
              <p14:xfrm>
                <a:off x="8817720" y="550183"/>
                <a:ext cx="1973880" cy="181440"/>
              </p14:xfrm>
            </p:contentPart>
          </mc:Choice>
          <mc:Fallback>
            <p:pic>
              <p:nvPicPr>
                <p:cNvPr id="26" name="Ink 25">
                  <a:extLst>
                    <a:ext uri="{FF2B5EF4-FFF2-40B4-BE49-F238E27FC236}">
                      <a16:creationId xmlns:a16="http://schemas.microsoft.com/office/drawing/2014/main" id="{26F17022-5833-565E-B865-A06C183B708C}"/>
                    </a:ext>
                  </a:extLst>
                </p:cNvPr>
                <p:cNvPicPr/>
                <p:nvPr/>
              </p:nvPicPr>
              <p:blipFill>
                <a:blip r:embed="rId50"/>
                <a:stretch>
                  <a:fillRect/>
                </a:stretch>
              </p:blipFill>
              <p:spPr>
                <a:xfrm>
                  <a:off x="8782080" y="514183"/>
                  <a:ext cx="20455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 name="Ink 26">
                  <a:extLst>
                    <a:ext uri="{FF2B5EF4-FFF2-40B4-BE49-F238E27FC236}">
                      <a16:creationId xmlns:a16="http://schemas.microsoft.com/office/drawing/2014/main" id="{3092AED3-4CE7-A43F-AEE9-561E0C44BE41}"/>
                    </a:ext>
                  </a:extLst>
                </p14:cNvPr>
                <p14:cNvContentPartPr/>
                <p14:nvPr/>
              </p14:nvContentPartPr>
              <p14:xfrm>
                <a:off x="8299320" y="1055623"/>
                <a:ext cx="231480" cy="13320"/>
              </p14:xfrm>
            </p:contentPart>
          </mc:Choice>
          <mc:Fallback>
            <p:pic>
              <p:nvPicPr>
                <p:cNvPr id="27" name="Ink 26">
                  <a:extLst>
                    <a:ext uri="{FF2B5EF4-FFF2-40B4-BE49-F238E27FC236}">
                      <a16:creationId xmlns:a16="http://schemas.microsoft.com/office/drawing/2014/main" id="{3092AED3-4CE7-A43F-AEE9-561E0C44BE41}"/>
                    </a:ext>
                  </a:extLst>
                </p:cNvPr>
                <p:cNvPicPr/>
                <p:nvPr/>
              </p:nvPicPr>
              <p:blipFill>
                <a:blip r:embed="rId52"/>
                <a:stretch>
                  <a:fillRect/>
                </a:stretch>
              </p:blipFill>
              <p:spPr>
                <a:xfrm>
                  <a:off x="8263680" y="1019983"/>
                  <a:ext cx="3031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8" name="Ink 27">
                  <a:extLst>
                    <a:ext uri="{FF2B5EF4-FFF2-40B4-BE49-F238E27FC236}">
                      <a16:creationId xmlns:a16="http://schemas.microsoft.com/office/drawing/2014/main" id="{6DB3D6ED-C98A-8841-155B-B5433F56B307}"/>
                    </a:ext>
                  </a:extLst>
                </p14:cNvPr>
                <p14:cNvContentPartPr/>
                <p14:nvPr/>
              </p14:nvContentPartPr>
              <p14:xfrm>
                <a:off x="8458080" y="1224103"/>
                <a:ext cx="171000" cy="31680"/>
              </p14:xfrm>
            </p:contentPart>
          </mc:Choice>
          <mc:Fallback>
            <p:pic>
              <p:nvPicPr>
                <p:cNvPr id="28" name="Ink 27">
                  <a:extLst>
                    <a:ext uri="{FF2B5EF4-FFF2-40B4-BE49-F238E27FC236}">
                      <a16:creationId xmlns:a16="http://schemas.microsoft.com/office/drawing/2014/main" id="{6DB3D6ED-C98A-8841-155B-B5433F56B307}"/>
                    </a:ext>
                  </a:extLst>
                </p:cNvPr>
                <p:cNvPicPr/>
                <p:nvPr/>
              </p:nvPicPr>
              <p:blipFill>
                <a:blip r:embed="rId54"/>
                <a:stretch>
                  <a:fillRect/>
                </a:stretch>
              </p:blipFill>
              <p:spPr>
                <a:xfrm>
                  <a:off x="8422440" y="1188463"/>
                  <a:ext cx="2426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2" name="Ink 31">
                  <a:extLst>
                    <a:ext uri="{FF2B5EF4-FFF2-40B4-BE49-F238E27FC236}">
                      <a16:creationId xmlns:a16="http://schemas.microsoft.com/office/drawing/2014/main" id="{47E11764-3E40-CE18-F6BC-32EDCE33D207}"/>
                    </a:ext>
                  </a:extLst>
                </p14:cNvPr>
                <p14:cNvContentPartPr/>
                <p14:nvPr/>
              </p14:nvContentPartPr>
              <p14:xfrm>
                <a:off x="9000600" y="928183"/>
                <a:ext cx="47520" cy="279000"/>
              </p14:xfrm>
            </p:contentPart>
          </mc:Choice>
          <mc:Fallback>
            <p:pic>
              <p:nvPicPr>
                <p:cNvPr id="32" name="Ink 31">
                  <a:extLst>
                    <a:ext uri="{FF2B5EF4-FFF2-40B4-BE49-F238E27FC236}">
                      <a16:creationId xmlns:a16="http://schemas.microsoft.com/office/drawing/2014/main" id="{47E11764-3E40-CE18-F6BC-32EDCE33D207}"/>
                    </a:ext>
                  </a:extLst>
                </p:cNvPr>
                <p:cNvPicPr/>
                <p:nvPr/>
              </p:nvPicPr>
              <p:blipFill>
                <a:blip r:embed="rId56"/>
                <a:stretch>
                  <a:fillRect/>
                </a:stretch>
              </p:blipFill>
              <p:spPr>
                <a:xfrm>
                  <a:off x="8964600" y="892183"/>
                  <a:ext cx="11916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Ink 32">
                  <a:extLst>
                    <a:ext uri="{FF2B5EF4-FFF2-40B4-BE49-F238E27FC236}">
                      <a16:creationId xmlns:a16="http://schemas.microsoft.com/office/drawing/2014/main" id="{242A5675-CA22-C0D2-0E8D-04FBD77288DA}"/>
                    </a:ext>
                  </a:extLst>
                </p14:cNvPr>
                <p14:cNvContentPartPr/>
                <p14:nvPr/>
              </p14:nvContentPartPr>
              <p14:xfrm>
                <a:off x="9129840" y="935023"/>
                <a:ext cx="63720" cy="243360"/>
              </p14:xfrm>
            </p:contentPart>
          </mc:Choice>
          <mc:Fallback>
            <p:pic>
              <p:nvPicPr>
                <p:cNvPr id="33" name="Ink 32">
                  <a:extLst>
                    <a:ext uri="{FF2B5EF4-FFF2-40B4-BE49-F238E27FC236}">
                      <a16:creationId xmlns:a16="http://schemas.microsoft.com/office/drawing/2014/main" id="{242A5675-CA22-C0D2-0E8D-04FBD77288DA}"/>
                    </a:ext>
                  </a:extLst>
                </p:cNvPr>
                <p:cNvPicPr/>
                <p:nvPr/>
              </p:nvPicPr>
              <p:blipFill>
                <a:blip r:embed="rId58"/>
                <a:stretch>
                  <a:fillRect/>
                </a:stretch>
              </p:blipFill>
              <p:spPr>
                <a:xfrm>
                  <a:off x="9093840" y="899383"/>
                  <a:ext cx="1353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Ink 33">
                  <a:extLst>
                    <a:ext uri="{FF2B5EF4-FFF2-40B4-BE49-F238E27FC236}">
                      <a16:creationId xmlns:a16="http://schemas.microsoft.com/office/drawing/2014/main" id="{D23DD122-4710-1217-8B56-94F88D195826}"/>
                    </a:ext>
                  </a:extLst>
                </p14:cNvPr>
                <p14:cNvContentPartPr/>
                <p14:nvPr/>
              </p14:nvContentPartPr>
              <p14:xfrm>
                <a:off x="9333960" y="934303"/>
                <a:ext cx="205920" cy="304920"/>
              </p14:xfrm>
            </p:contentPart>
          </mc:Choice>
          <mc:Fallback>
            <p:pic>
              <p:nvPicPr>
                <p:cNvPr id="34" name="Ink 33">
                  <a:extLst>
                    <a:ext uri="{FF2B5EF4-FFF2-40B4-BE49-F238E27FC236}">
                      <a16:creationId xmlns:a16="http://schemas.microsoft.com/office/drawing/2014/main" id="{D23DD122-4710-1217-8B56-94F88D195826}"/>
                    </a:ext>
                  </a:extLst>
                </p:cNvPr>
                <p:cNvPicPr/>
                <p:nvPr/>
              </p:nvPicPr>
              <p:blipFill>
                <a:blip r:embed="rId60"/>
                <a:stretch>
                  <a:fillRect/>
                </a:stretch>
              </p:blipFill>
              <p:spPr>
                <a:xfrm>
                  <a:off x="9298320" y="898663"/>
                  <a:ext cx="27756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5" name="Ink 34">
                  <a:extLst>
                    <a:ext uri="{FF2B5EF4-FFF2-40B4-BE49-F238E27FC236}">
                      <a16:creationId xmlns:a16="http://schemas.microsoft.com/office/drawing/2014/main" id="{8863A1E2-6821-1AB9-2953-074A116E3B2D}"/>
                    </a:ext>
                  </a:extLst>
                </p14:cNvPr>
                <p14:cNvContentPartPr/>
                <p14:nvPr/>
              </p14:nvContentPartPr>
              <p14:xfrm>
                <a:off x="9753000" y="1026463"/>
                <a:ext cx="283680" cy="18000"/>
              </p14:xfrm>
            </p:contentPart>
          </mc:Choice>
          <mc:Fallback>
            <p:pic>
              <p:nvPicPr>
                <p:cNvPr id="35" name="Ink 34">
                  <a:extLst>
                    <a:ext uri="{FF2B5EF4-FFF2-40B4-BE49-F238E27FC236}">
                      <a16:creationId xmlns:a16="http://schemas.microsoft.com/office/drawing/2014/main" id="{8863A1E2-6821-1AB9-2953-074A116E3B2D}"/>
                    </a:ext>
                  </a:extLst>
                </p:cNvPr>
                <p:cNvPicPr/>
                <p:nvPr/>
              </p:nvPicPr>
              <p:blipFill>
                <a:blip r:embed="rId62"/>
                <a:stretch>
                  <a:fillRect/>
                </a:stretch>
              </p:blipFill>
              <p:spPr>
                <a:xfrm>
                  <a:off x="9717360" y="990823"/>
                  <a:ext cx="3553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6" name="Ink 35">
                  <a:extLst>
                    <a:ext uri="{FF2B5EF4-FFF2-40B4-BE49-F238E27FC236}">
                      <a16:creationId xmlns:a16="http://schemas.microsoft.com/office/drawing/2014/main" id="{45DB724D-5AE3-FD9D-DF80-9CAF2D898E42}"/>
                    </a:ext>
                  </a:extLst>
                </p14:cNvPr>
                <p14:cNvContentPartPr/>
                <p14:nvPr/>
              </p14:nvContentPartPr>
              <p14:xfrm>
                <a:off x="9894120" y="946903"/>
                <a:ext cx="28080" cy="264600"/>
              </p14:xfrm>
            </p:contentPart>
          </mc:Choice>
          <mc:Fallback>
            <p:pic>
              <p:nvPicPr>
                <p:cNvPr id="36" name="Ink 35">
                  <a:extLst>
                    <a:ext uri="{FF2B5EF4-FFF2-40B4-BE49-F238E27FC236}">
                      <a16:creationId xmlns:a16="http://schemas.microsoft.com/office/drawing/2014/main" id="{45DB724D-5AE3-FD9D-DF80-9CAF2D898E42}"/>
                    </a:ext>
                  </a:extLst>
                </p:cNvPr>
                <p:cNvPicPr/>
                <p:nvPr/>
              </p:nvPicPr>
              <p:blipFill>
                <a:blip r:embed="rId64"/>
                <a:stretch>
                  <a:fillRect/>
                </a:stretch>
              </p:blipFill>
              <p:spPr>
                <a:xfrm>
                  <a:off x="9858480" y="911263"/>
                  <a:ext cx="9972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9" name="Ink 38">
                  <a:extLst>
                    <a:ext uri="{FF2B5EF4-FFF2-40B4-BE49-F238E27FC236}">
                      <a16:creationId xmlns:a16="http://schemas.microsoft.com/office/drawing/2014/main" id="{10CD642E-7AEE-B275-0969-6B5D8426F98F}"/>
                    </a:ext>
                  </a:extLst>
                </p14:cNvPr>
                <p14:cNvContentPartPr/>
                <p14:nvPr/>
              </p14:nvContentPartPr>
              <p14:xfrm>
                <a:off x="10200480" y="861943"/>
                <a:ext cx="70200" cy="451440"/>
              </p14:xfrm>
            </p:contentPart>
          </mc:Choice>
          <mc:Fallback>
            <p:pic>
              <p:nvPicPr>
                <p:cNvPr id="39" name="Ink 38">
                  <a:extLst>
                    <a:ext uri="{FF2B5EF4-FFF2-40B4-BE49-F238E27FC236}">
                      <a16:creationId xmlns:a16="http://schemas.microsoft.com/office/drawing/2014/main" id="{10CD642E-7AEE-B275-0969-6B5D8426F98F}"/>
                    </a:ext>
                  </a:extLst>
                </p:cNvPr>
                <p:cNvPicPr/>
                <p:nvPr/>
              </p:nvPicPr>
              <p:blipFill>
                <a:blip r:embed="rId66"/>
                <a:stretch>
                  <a:fillRect/>
                </a:stretch>
              </p:blipFill>
              <p:spPr>
                <a:xfrm>
                  <a:off x="10164840" y="825943"/>
                  <a:ext cx="141840" cy="5230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0" name="Ink 39">
                  <a:extLst>
                    <a:ext uri="{FF2B5EF4-FFF2-40B4-BE49-F238E27FC236}">
                      <a16:creationId xmlns:a16="http://schemas.microsoft.com/office/drawing/2014/main" id="{D5E03795-1BA2-CE5C-112D-FCF798482A3F}"/>
                    </a:ext>
                  </a:extLst>
                </p14:cNvPr>
                <p14:cNvContentPartPr/>
                <p14:nvPr/>
              </p14:nvContentPartPr>
              <p14:xfrm>
                <a:off x="10371840" y="1000543"/>
                <a:ext cx="61200" cy="203400"/>
              </p14:xfrm>
            </p:contentPart>
          </mc:Choice>
          <mc:Fallback>
            <p:pic>
              <p:nvPicPr>
                <p:cNvPr id="40" name="Ink 39">
                  <a:extLst>
                    <a:ext uri="{FF2B5EF4-FFF2-40B4-BE49-F238E27FC236}">
                      <a16:creationId xmlns:a16="http://schemas.microsoft.com/office/drawing/2014/main" id="{D5E03795-1BA2-CE5C-112D-FCF798482A3F}"/>
                    </a:ext>
                  </a:extLst>
                </p:cNvPr>
                <p:cNvPicPr/>
                <p:nvPr/>
              </p:nvPicPr>
              <p:blipFill>
                <a:blip r:embed="rId68"/>
                <a:stretch>
                  <a:fillRect/>
                </a:stretch>
              </p:blipFill>
              <p:spPr>
                <a:xfrm>
                  <a:off x="10335840" y="964543"/>
                  <a:ext cx="13284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1" name="Ink 40">
                  <a:extLst>
                    <a:ext uri="{FF2B5EF4-FFF2-40B4-BE49-F238E27FC236}">
                      <a16:creationId xmlns:a16="http://schemas.microsoft.com/office/drawing/2014/main" id="{129374A4-4A6F-BE2D-10EF-07DB2DE88657}"/>
                    </a:ext>
                  </a:extLst>
                </p14:cNvPr>
                <p14:cNvContentPartPr/>
                <p14:nvPr/>
              </p14:nvContentPartPr>
              <p14:xfrm>
                <a:off x="10441320" y="816943"/>
                <a:ext cx="174960" cy="537840"/>
              </p14:xfrm>
            </p:contentPart>
          </mc:Choice>
          <mc:Fallback>
            <p:pic>
              <p:nvPicPr>
                <p:cNvPr id="41" name="Ink 40">
                  <a:extLst>
                    <a:ext uri="{FF2B5EF4-FFF2-40B4-BE49-F238E27FC236}">
                      <a16:creationId xmlns:a16="http://schemas.microsoft.com/office/drawing/2014/main" id="{129374A4-4A6F-BE2D-10EF-07DB2DE88657}"/>
                    </a:ext>
                  </a:extLst>
                </p:cNvPr>
                <p:cNvPicPr/>
                <p:nvPr/>
              </p:nvPicPr>
              <p:blipFill>
                <a:blip r:embed="rId70"/>
                <a:stretch>
                  <a:fillRect/>
                </a:stretch>
              </p:blipFill>
              <p:spPr>
                <a:xfrm>
                  <a:off x="10405320" y="780943"/>
                  <a:ext cx="24660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2" name="Ink 41">
                  <a:extLst>
                    <a:ext uri="{FF2B5EF4-FFF2-40B4-BE49-F238E27FC236}">
                      <a16:creationId xmlns:a16="http://schemas.microsoft.com/office/drawing/2014/main" id="{B27BD20F-592F-0442-330E-63E17163ABFE}"/>
                    </a:ext>
                  </a:extLst>
                </p14:cNvPr>
                <p14:cNvContentPartPr/>
                <p14:nvPr/>
              </p14:nvContentPartPr>
              <p14:xfrm>
                <a:off x="10866840" y="985063"/>
                <a:ext cx="173520" cy="207360"/>
              </p14:xfrm>
            </p:contentPart>
          </mc:Choice>
          <mc:Fallback>
            <p:pic>
              <p:nvPicPr>
                <p:cNvPr id="42" name="Ink 41">
                  <a:extLst>
                    <a:ext uri="{FF2B5EF4-FFF2-40B4-BE49-F238E27FC236}">
                      <a16:creationId xmlns:a16="http://schemas.microsoft.com/office/drawing/2014/main" id="{B27BD20F-592F-0442-330E-63E17163ABFE}"/>
                    </a:ext>
                  </a:extLst>
                </p:cNvPr>
                <p:cNvPicPr/>
                <p:nvPr/>
              </p:nvPicPr>
              <p:blipFill>
                <a:blip r:embed="rId72"/>
                <a:stretch>
                  <a:fillRect/>
                </a:stretch>
              </p:blipFill>
              <p:spPr>
                <a:xfrm>
                  <a:off x="10831200" y="949423"/>
                  <a:ext cx="24516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3" name="Ink 42">
                  <a:extLst>
                    <a:ext uri="{FF2B5EF4-FFF2-40B4-BE49-F238E27FC236}">
                      <a16:creationId xmlns:a16="http://schemas.microsoft.com/office/drawing/2014/main" id="{F8554BEF-BB7F-8250-B1F2-6E1A6E41A20C}"/>
                    </a:ext>
                  </a:extLst>
                </p14:cNvPr>
                <p14:cNvContentPartPr/>
                <p14:nvPr/>
              </p14:nvContentPartPr>
              <p14:xfrm>
                <a:off x="10894920" y="973183"/>
                <a:ext cx="134280" cy="287280"/>
              </p14:xfrm>
            </p:contentPart>
          </mc:Choice>
          <mc:Fallback>
            <p:pic>
              <p:nvPicPr>
                <p:cNvPr id="43" name="Ink 42">
                  <a:extLst>
                    <a:ext uri="{FF2B5EF4-FFF2-40B4-BE49-F238E27FC236}">
                      <a16:creationId xmlns:a16="http://schemas.microsoft.com/office/drawing/2014/main" id="{F8554BEF-BB7F-8250-B1F2-6E1A6E41A20C}"/>
                    </a:ext>
                  </a:extLst>
                </p:cNvPr>
                <p:cNvPicPr/>
                <p:nvPr/>
              </p:nvPicPr>
              <p:blipFill>
                <a:blip r:embed="rId74"/>
                <a:stretch>
                  <a:fillRect/>
                </a:stretch>
              </p:blipFill>
              <p:spPr>
                <a:xfrm>
                  <a:off x="10858920" y="937183"/>
                  <a:ext cx="20592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4" name="Ink 43">
                  <a:extLst>
                    <a:ext uri="{FF2B5EF4-FFF2-40B4-BE49-F238E27FC236}">
                      <a16:creationId xmlns:a16="http://schemas.microsoft.com/office/drawing/2014/main" id="{FF9EF9BC-8097-247E-3995-D8F397B57858}"/>
                    </a:ext>
                  </a:extLst>
                </p14:cNvPr>
                <p14:cNvContentPartPr/>
                <p14:nvPr/>
              </p14:nvContentPartPr>
              <p14:xfrm>
                <a:off x="10851360" y="1085863"/>
                <a:ext cx="167760" cy="38520"/>
              </p14:xfrm>
            </p:contentPart>
          </mc:Choice>
          <mc:Fallback>
            <p:pic>
              <p:nvPicPr>
                <p:cNvPr id="44" name="Ink 43">
                  <a:extLst>
                    <a:ext uri="{FF2B5EF4-FFF2-40B4-BE49-F238E27FC236}">
                      <a16:creationId xmlns:a16="http://schemas.microsoft.com/office/drawing/2014/main" id="{FF9EF9BC-8097-247E-3995-D8F397B57858}"/>
                    </a:ext>
                  </a:extLst>
                </p:cNvPr>
                <p:cNvPicPr/>
                <p:nvPr/>
              </p:nvPicPr>
              <p:blipFill>
                <a:blip r:embed="rId76"/>
                <a:stretch>
                  <a:fillRect/>
                </a:stretch>
              </p:blipFill>
              <p:spPr>
                <a:xfrm>
                  <a:off x="10815720" y="1049863"/>
                  <a:ext cx="2394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5" name="Ink 44">
                  <a:extLst>
                    <a:ext uri="{FF2B5EF4-FFF2-40B4-BE49-F238E27FC236}">
                      <a16:creationId xmlns:a16="http://schemas.microsoft.com/office/drawing/2014/main" id="{31CFF0DF-9A22-DFE6-2DE4-744A6008C6B8}"/>
                    </a:ext>
                  </a:extLst>
                </p14:cNvPr>
                <p14:cNvContentPartPr/>
                <p14:nvPr/>
              </p14:nvContentPartPr>
              <p14:xfrm>
                <a:off x="11481360" y="724423"/>
                <a:ext cx="471600" cy="27360"/>
              </p14:xfrm>
            </p:contentPart>
          </mc:Choice>
          <mc:Fallback>
            <p:pic>
              <p:nvPicPr>
                <p:cNvPr id="45" name="Ink 44">
                  <a:extLst>
                    <a:ext uri="{FF2B5EF4-FFF2-40B4-BE49-F238E27FC236}">
                      <a16:creationId xmlns:a16="http://schemas.microsoft.com/office/drawing/2014/main" id="{31CFF0DF-9A22-DFE6-2DE4-744A6008C6B8}"/>
                    </a:ext>
                  </a:extLst>
                </p:cNvPr>
                <p:cNvPicPr/>
                <p:nvPr/>
              </p:nvPicPr>
              <p:blipFill>
                <a:blip r:embed="rId78"/>
                <a:stretch>
                  <a:fillRect/>
                </a:stretch>
              </p:blipFill>
              <p:spPr>
                <a:xfrm>
                  <a:off x="11445360" y="688783"/>
                  <a:ext cx="5432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1" name="Ink 50">
                  <a:extLst>
                    <a:ext uri="{FF2B5EF4-FFF2-40B4-BE49-F238E27FC236}">
                      <a16:creationId xmlns:a16="http://schemas.microsoft.com/office/drawing/2014/main" id="{03CFABD4-F5CF-3578-E88B-9B3108931ABB}"/>
                    </a:ext>
                  </a:extLst>
                </p14:cNvPr>
                <p14:cNvContentPartPr/>
                <p14:nvPr/>
              </p14:nvContentPartPr>
              <p14:xfrm>
                <a:off x="11214960" y="981103"/>
                <a:ext cx="154800" cy="302760"/>
              </p14:xfrm>
            </p:contentPart>
          </mc:Choice>
          <mc:Fallback>
            <p:pic>
              <p:nvPicPr>
                <p:cNvPr id="51" name="Ink 50">
                  <a:extLst>
                    <a:ext uri="{FF2B5EF4-FFF2-40B4-BE49-F238E27FC236}">
                      <a16:creationId xmlns:a16="http://schemas.microsoft.com/office/drawing/2014/main" id="{03CFABD4-F5CF-3578-E88B-9B3108931ABB}"/>
                    </a:ext>
                  </a:extLst>
                </p:cNvPr>
                <p:cNvPicPr/>
                <p:nvPr/>
              </p:nvPicPr>
              <p:blipFill>
                <a:blip r:embed="rId80"/>
                <a:stretch>
                  <a:fillRect/>
                </a:stretch>
              </p:blipFill>
              <p:spPr>
                <a:xfrm>
                  <a:off x="11179320" y="945103"/>
                  <a:ext cx="22644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2" name="Ink 51">
                  <a:extLst>
                    <a:ext uri="{FF2B5EF4-FFF2-40B4-BE49-F238E27FC236}">
                      <a16:creationId xmlns:a16="http://schemas.microsoft.com/office/drawing/2014/main" id="{5CA0A98D-0D1F-77BB-11F8-A17D8DCF6D3E}"/>
                    </a:ext>
                  </a:extLst>
                </p14:cNvPr>
                <p14:cNvContentPartPr/>
                <p14:nvPr/>
              </p14:nvContentPartPr>
              <p14:xfrm>
                <a:off x="11433480" y="1110343"/>
                <a:ext cx="100800" cy="15120"/>
              </p14:xfrm>
            </p:contentPart>
          </mc:Choice>
          <mc:Fallback>
            <p:pic>
              <p:nvPicPr>
                <p:cNvPr id="52" name="Ink 51">
                  <a:extLst>
                    <a:ext uri="{FF2B5EF4-FFF2-40B4-BE49-F238E27FC236}">
                      <a16:creationId xmlns:a16="http://schemas.microsoft.com/office/drawing/2014/main" id="{5CA0A98D-0D1F-77BB-11F8-A17D8DCF6D3E}"/>
                    </a:ext>
                  </a:extLst>
                </p:cNvPr>
                <p:cNvPicPr/>
                <p:nvPr/>
              </p:nvPicPr>
              <p:blipFill>
                <a:blip r:embed="rId82"/>
                <a:stretch>
                  <a:fillRect/>
                </a:stretch>
              </p:blipFill>
              <p:spPr>
                <a:xfrm>
                  <a:off x="11397480" y="1074343"/>
                  <a:ext cx="1724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3" name="Ink 52">
                  <a:extLst>
                    <a:ext uri="{FF2B5EF4-FFF2-40B4-BE49-F238E27FC236}">
                      <a16:creationId xmlns:a16="http://schemas.microsoft.com/office/drawing/2014/main" id="{8B8C9AA6-BDAE-07BC-6B65-9F3E9F94E691}"/>
                    </a:ext>
                  </a:extLst>
                </p14:cNvPr>
                <p14:cNvContentPartPr/>
                <p14:nvPr/>
              </p14:nvContentPartPr>
              <p14:xfrm>
                <a:off x="11586480" y="1001263"/>
                <a:ext cx="138600" cy="232920"/>
              </p14:xfrm>
            </p:contentPart>
          </mc:Choice>
          <mc:Fallback>
            <p:pic>
              <p:nvPicPr>
                <p:cNvPr id="53" name="Ink 52">
                  <a:extLst>
                    <a:ext uri="{FF2B5EF4-FFF2-40B4-BE49-F238E27FC236}">
                      <a16:creationId xmlns:a16="http://schemas.microsoft.com/office/drawing/2014/main" id="{8B8C9AA6-BDAE-07BC-6B65-9F3E9F94E691}"/>
                    </a:ext>
                  </a:extLst>
                </p:cNvPr>
                <p:cNvPicPr/>
                <p:nvPr/>
              </p:nvPicPr>
              <p:blipFill>
                <a:blip r:embed="rId84"/>
                <a:stretch>
                  <a:fillRect/>
                </a:stretch>
              </p:blipFill>
              <p:spPr>
                <a:xfrm>
                  <a:off x="11550480" y="965623"/>
                  <a:ext cx="21024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4" name="Ink 53">
                  <a:extLst>
                    <a:ext uri="{FF2B5EF4-FFF2-40B4-BE49-F238E27FC236}">
                      <a16:creationId xmlns:a16="http://schemas.microsoft.com/office/drawing/2014/main" id="{9219A264-2180-BBA3-8202-3C0C82FA0DC2}"/>
                    </a:ext>
                  </a:extLst>
                </p14:cNvPr>
                <p14:cNvContentPartPr/>
                <p14:nvPr/>
              </p14:nvContentPartPr>
              <p14:xfrm>
                <a:off x="11732640" y="1004863"/>
                <a:ext cx="120600" cy="183240"/>
              </p14:xfrm>
            </p:contentPart>
          </mc:Choice>
          <mc:Fallback>
            <p:pic>
              <p:nvPicPr>
                <p:cNvPr id="54" name="Ink 53">
                  <a:extLst>
                    <a:ext uri="{FF2B5EF4-FFF2-40B4-BE49-F238E27FC236}">
                      <a16:creationId xmlns:a16="http://schemas.microsoft.com/office/drawing/2014/main" id="{9219A264-2180-BBA3-8202-3C0C82FA0DC2}"/>
                    </a:ext>
                  </a:extLst>
                </p:cNvPr>
                <p:cNvPicPr/>
                <p:nvPr/>
              </p:nvPicPr>
              <p:blipFill>
                <a:blip r:embed="rId86"/>
                <a:stretch>
                  <a:fillRect/>
                </a:stretch>
              </p:blipFill>
              <p:spPr>
                <a:xfrm>
                  <a:off x="11696640" y="968863"/>
                  <a:ext cx="19224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5" name="Ink 54">
                  <a:extLst>
                    <a:ext uri="{FF2B5EF4-FFF2-40B4-BE49-F238E27FC236}">
                      <a16:creationId xmlns:a16="http://schemas.microsoft.com/office/drawing/2014/main" id="{B9C325B5-7229-2A72-DCE0-EC30CF8D742A}"/>
                    </a:ext>
                  </a:extLst>
                </p14:cNvPr>
                <p14:cNvContentPartPr/>
                <p14:nvPr/>
              </p14:nvContentPartPr>
              <p14:xfrm>
                <a:off x="11912280" y="1075063"/>
                <a:ext cx="30600" cy="20160"/>
              </p14:xfrm>
            </p:contentPart>
          </mc:Choice>
          <mc:Fallback>
            <p:pic>
              <p:nvPicPr>
                <p:cNvPr id="55" name="Ink 54">
                  <a:extLst>
                    <a:ext uri="{FF2B5EF4-FFF2-40B4-BE49-F238E27FC236}">
                      <a16:creationId xmlns:a16="http://schemas.microsoft.com/office/drawing/2014/main" id="{B9C325B5-7229-2A72-DCE0-EC30CF8D742A}"/>
                    </a:ext>
                  </a:extLst>
                </p:cNvPr>
                <p:cNvPicPr/>
                <p:nvPr/>
              </p:nvPicPr>
              <p:blipFill>
                <a:blip r:embed="rId88"/>
                <a:stretch>
                  <a:fillRect/>
                </a:stretch>
              </p:blipFill>
              <p:spPr>
                <a:xfrm>
                  <a:off x="11876640" y="1039063"/>
                  <a:ext cx="1022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6" name="Ink 55">
                  <a:extLst>
                    <a:ext uri="{FF2B5EF4-FFF2-40B4-BE49-F238E27FC236}">
                      <a16:creationId xmlns:a16="http://schemas.microsoft.com/office/drawing/2014/main" id="{85FDC1C5-13A3-16B3-62D0-5C3973344677}"/>
                    </a:ext>
                  </a:extLst>
                </p14:cNvPr>
                <p14:cNvContentPartPr/>
                <p14:nvPr/>
              </p14:nvContentPartPr>
              <p14:xfrm>
                <a:off x="11982480" y="971023"/>
                <a:ext cx="147600" cy="160920"/>
              </p14:xfrm>
            </p:contentPart>
          </mc:Choice>
          <mc:Fallback>
            <p:pic>
              <p:nvPicPr>
                <p:cNvPr id="56" name="Ink 55">
                  <a:extLst>
                    <a:ext uri="{FF2B5EF4-FFF2-40B4-BE49-F238E27FC236}">
                      <a16:creationId xmlns:a16="http://schemas.microsoft.com/office/drawing/2014/main" id="{85FDC1C5-13A3-16B3-62D0-5C3973344677}"/>
                    </a:ext>
                  </a:extLst>
                </p:cNvPr>
                <p:cNvPicPr/>
                <p:nvPr/>
              </p:nvPicPr>
              <p:blipFill>
                <a:blip r:embed="rId90"/>
                <a:stretch>
                  <a:fillRect/>
                </a:stretch>
              </p:blipFill>
              <p:spPr>
                <a:xfrm>
                  <a:off x="11946480" y="935383"/>
                  <a:ext cx="2192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7" name="Ink 56">
                  <a:extLst>
                    <a:ext uri="{FF2B5EF4-FFF2-40B4-BE49-F238E27FC236}">
                      <a16:creationId xmlns:a16="http://schemas.microsoft.com/office/drawing/2014/main" id="{840DECFB-2DE1-7E58-B264-B72B7DF98568}"/>
                    </a:ext>
                  </a:extLst>
                </p14:cNvPr>
                <p14:cNvContentPartPr/>
                <p14:nvPr/>
              </p14:nvContentPartPr>
              <p14:xfrm>
                <a:off x="12135480" y="966703"/>
                <a:ext cx="10080" cy="10440"/>
              </p14:xfrm>
            </p:contentPart>
          </mc:Choice>
          <mc:Fallback>
            <p:pic>
              <p:nvPicPr>
                <p:cNvPr id="57" name="Ink 56">
                  <a:extLst>
                    <a:ext uri="{FF2B5EF4-FFF2-40B4-BE49-F238E27FC236}">
                      <a16:creationId xmlns:a16="http://schemas.microsoft.com/office/drawing/2014/main" id="{840DECFB-2DE1-7E58-B264-B72B7DF98568}"/>
                    </a:ext>
                  </a:extLst>
                </p:cNvPr>
                <p:cNvPicPr/>
                <p:nvPr/>
              </p:nvPicPr>
              <p:blipFill>
                <a:blip r:embed="rId92"/>
                <a:stretch>
                  <a:fillRect/>
                </a:stretch>
              </p:blipFill>
              <p:spPr>
                <a:xfrm>
                  <a:off x="12099840" y="931063"/>
                  <a:ext cx="817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8" name="Ink 57">
                  <a:extLst>
                    <a:ext uri="{FF2B5EF4-FFF2-40B4-BE49-F238E27FC236}">
                      <a16:creationId xmlns:a16="http://schemas.microsoft.com/office/drawing/2014/main" id="{ADB1CA15-11DD-BBA6-16F0-DAA251120A42}"/>
                    </a:ext>
                  </a:extLst>
                </p14:cNvPr>
                <p14:cNvContentPartPr/>
                <p14:nvPr/>
              </p14:nvContentPartPr>
              <p14:xfrm>
                <a:off x="12179400" y="870583"/>
                <a:ext cx="78840" cy="246240"/>
              </p14:xfrm>
            </p:contentPart>
          </mc:Choice>
          <mc:Fallback>
            <p:pic>
              <p:nvPicPr>
                <p:cNvPr id="58" name="Ink 57">
                  <a:extLst>
                    <a:ext uri="{FF2B5EF4-FFF2-40B4-BE49-F238E27FC236}">
                      <a16:creationId xmlns:a16="http://schemas.microsoft.com/office/drawing/2014/main" id="{ADB1CA15-11DD-BBA6-16F0-DAA251120A42}"/>
                    </a:ext>
                  </a:extLst>
                </p:cNvPr>
                <p:cNvPicPr/>
                <p:nvPr/>
              </p:nvPicPr>
              <p:blipFill>
                <a:blip r:embed="rId94"/>
                <a:stretch>
                  <a:fillRect/>
                </a:stretch>
              </p:blipFill>
              <p:spPr>
                <a:xfrm>
                  <a:off x="12143400" y="834943"/>
                  <a:ext cx="15048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9" name="Ink 58">
                  <a:extLst>
                    <a:ext uri="{FF2B5EF4-FFF2-40B4-BE49-F238E27FC236}">
                      <a16:creationId xmlns:a16="http://schemas.microsoft.com/office/drawing/2014/main" id="{D9509D45-8FBF-BB36-F3F2-C6F643575CEC}"/>
                    </a:ext>
                  </a:extLst>
                </p14:cNvPr>
                <p14:cNvContentPartPr/>
                <p14:nvPr/>
              </p14:nvContentPartPr>
              <p14:xfrm>
                <a:off x="11595840" y="1323823"/>
                <a:ext cx="524160" cy="56880"/>
              </p14:xfrm>
            </p:contentPart>
          </mc:Choice>
          <mc:Fallback>
            <p:pic>
              <p:nvPicPr>
                <p:cNvPr id="59" name="Ink 58">
                  <a:extLst>
                    <a:ext uri="{FF2B5EF4-FFF2-40B4-BE49-F238E27FC236}">
                      <a16:creationId xmlns:a16="http://schemas.microsoft.com/office/drawing/2014/main" id="{D9509D45-8FBF-BB36-F3F2-C6F643575CEC}"/>
                    </a:ext>
                  </a:extLst>
                </p:cNvPr>
                <p:cNvPicPr/>
                <p:nvPr/>
              </p:nvPicPr>
              <p:blipFill>
                <a:blip r:embed="rId96"/>
                <a:stretch>
                  <a:fillRect/>
                </a:stretch>
              </p:blipFill>
              <p:spPr>
                <a:xfrm>
                  <a:off x="11560200" y="1287823"/>
                  <a:ext cx="5958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0" name="Ink 59">
                  <a:extLst>
                    <a:ext uri="{FF2B5EF4-FFF2-40B4-BE49-F238E27FC236}">
                      <a16:creationId xmlns:a16="http://schemas.microsoft.com/office/drawing/2014/main" id="{0E007ACD-B294-25A7-A44D-79B1690A7354}"/>
                    </a:ext>
                  </a:extLst>
                </p14:cNvPr>
                <p14:cNvContentPartPr/>
                <p14:nvPr/>
              </p14:nvContentPartPr>
              <p14:xfrm>
                <a:off x="8680200" y="1305463"/>
                <a:ext cx="3202200" cy="188280"/>
              </p14:xfrm>
            </p:contentPart>
          </mc:Choice>
          <mc:Fallback>
            <p:pic>
              <p:nvPicPr>
                <p:cNvPr id="60" name="Ink 59">
                  <a:extLst>
                    <a:ext uri="{FF2B5EF4-FFF2-40B4-BE49-F238E27FC236}">
                      <a16:creationId xmlns:a16="http://schemas.microsoft.com/office/drawing/2014/main" id="{0E007ACD-B294-25A7-A44D-79B1690A7354}"/>
                    </a:ext>
                  </a:extLst>
                </p:cNvPr>
                <p:cNvPicPr/>
                <p:nvPr/>
              </p:nvPicPr>
              <p:blipFill>
                <a:blip r:embed="rId98"/>
                <a:stretch>
                  <a:fillRect/>
                </a:stretch>
              </p:blipFill>
              <p:spPr>
                <a:xfrm>
                  <a:off x="8644200" y="1269823"/>
                  <a:ext cx="3273840" cy="259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9">
            <p14:nvContentPartPr>
              <p14:cNvPr id="61" name="Ink 60">
                <a:extLst>
                  <a:ext uri="{FF2B5EF4-FFF2-40B4-BE49-F238E27FC236}">
                    <a16:creationId xmlns:a16="http://schemas.microsoft.com/office/drawing/2014/main" id="{7E9FA9EA-A8D7-B3FD-D35C-8B877E248E0C}"/>
                  </a:ext>
                </a:extLst>
              </p14:cNvPr>
              <p14:cNvContentPartPr/>
              <p14:nvPr/>
            </p14:nvContentPartPr>
            <p14:xfrm>
              <a:off x="11450760" y="2328223"/>
              <a:ext cx="439200" cy="295200"/>
            </p14:xfrm>
          </p:contentPart>
        </mc:Choice>
        <mc:Fallback>
          <p:pic>
            <p:nvPicPr>
              <p:cNvPr id="61" name="Ink 60">
                <a:extLst>
                  <a:ext uri="{FF2B5EF4-FFF2-40B4-BE49-F238E27FC236}">
                    <a16:creationId xmlns:a16="http://schemas.microsoft.com/office/drawing/2014/main" id="{7E9FA9EA-A8D7-B3FD-D35C-8B877E248E0C}"/>
                  </a:ext>
                </a:extLst>
              </p:cNvPr>
              <p:cNvPicPr/>
              <p:nvPr/>
            </p:nvPicPr>
            <p:blipFill>
              <a:blip r:embed="rId100"/>
              <a:stretch>
                <a:fillRect/>
              </a:stretch>
            </p:blipFill>
            <p:spPr>
              <a:xfrm>
                <a:off x="11414760" y="2292583"/>
                <a:ext cx="510840" cy="366840"/>
              </a:xfrm>
              <a:prstGeom prst="rect">
                <a:avLst/>
              </a:prstGeom>
            </p:spPr>
          </p:pic>
        </mc:Fallback>
      </mc:AlternateContent>
    </p:spTree>
    <p:extLst>
      <p:ext uri="{BB962C8B-B14F-4D97-AF65-F5344CB8AC3E}">
        <p14:creationId xmlns:p14="http://schemas.microsoft.com/office/powerpoint/2010/main" val="1884731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8F71-45ED-DB7B-AFB1-FA6413FBFCB2}"/>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C75175DD-844E-2112-5ABD-7251E9ED4E5E}"/>
              </a:ext>
            </a:extLst>
          </p:cNvPr>
          <p:cNvSpPr>
            <a:spLocks noGrp="1"/>
          </p:cNvSpPr>
          <p:nvPr>
            <p:ph idx="1"/>
          </p:nvPr>
        </p:nvSpPr>
        <p:spPr>
          <a:xfrm>
            <a:off x="838200" y="1926209"/>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This can be repeated for 2 more iterations to compute h2(x) and h3(x).</a:t>
            </a:r>
          </a:p>
          <a:p>
            <a:endParaRPr lang="en-US" sz="2400" dirty="0">
              <a:latin typeface="Times New Roman" panose="02020603050405020304" pitchFamily="18" charset="0"/>
              <a:cs typeface="Times New Roman" panose="02020603050405020304" pitchFamily="18" charset="0"/>
            </a:endParaRPr>
          </a:p>
        </p:txBody>
      </p:sp>
      <p:pic>
        <p:nvPicPr>
          <p:cNvPr id="17412" name="Picture 4" descr="A partial data table showing the columns: x, y, F0, y-F0, h1, and F1. It includes the output after one boosting iteration (F1), and how h1 adjusts based on the residuals (y - F0). Values indicate model updates based on decision rules.">
            <a:extLst>
              <a:ext uri="{FF2B5EF4-FFF2-40B4-BE49-F238E27FC236}">
                <a16:creationId xmlns:a16="http://schemas.microsoft.com/office/drawing/2014/main" id="{ED83EDB6-D45C-D61A-16D9-7410A22B8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285" y="2955227"/>
            <a:ext cx="6830187" cy="31435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BD2CC83-0B30-E924-ACE5-217DF6E6D644}"/>
                  </a:ext>
                </a:extLst>
              </p14:cNvPr>
              <p14:cNvContentPartPr/>
              <p14:nvPr/>
            </p14:nvContentPartPr>
            <p14:xfrm>
              <a:off x="6920520" y="2402383"/>
              <a:ext cx="1059840" cy="648000"/>
            </p14:xfrm>
          </p:contentPart>
        </mc:Choice>
        <mc:Fallback>
          <p:pic>
            <p:nvPicPr>
              <p:cNvPr id="4" name="Ink 3">
                <a:extLst>
                  <a:ext uri="{FF2B5EF4-FFF2-40B4-BE49-F238E27FC236}">
                    <a16:creationId xmlns:a16="http://schemas.microsoft.com/office/drawing/2014/main" id="{9BD2CC83-0B30-E924-ACE5-217DF6E6D644}"/>
                  </a:ext>
                </a:extLst>
              </p:cNvPr>
              <p:cNvPicPr/>
              <p:nvPr/>
            </p:nvPicPr>
            <p:blipFill>
              <a:blip r:embed="rId4"/>
              <a:stretch>
                <a:fillRect/>
              </a:stretch>
            </p:blipFill>
            <p:spPr>
              <a:xfrm>
                <a:off x="6884880" y="2366383"/>
                <a:ext cx="1131480" cy="719640"/>
              </a:xfrm>
              <a:prstGeom prst="rect">
                <a:avLst/>
              </a:prstGeom>
            </p:spPr>
          </p:pic>
        </mc:Fallback>
      </mc:AlternateContent>
      <p:grpSp>
        <p:nvGrpSpPr>
          <p:cNvPr id="9" name="Group 8">
            <a:extLst>
              <a:ext uri="{FF2B5EF4-FFF2-40B4-BE49-F238E27FC236}">
                <a16:creationId xmlns:a16="http://schemas.microsoft.com/office/drawing/2014/main" id="{2D859577-BF61-B658-E936-58752B8DED14}"/>
              </a:ext>
            </a:extLst>
          </p:cNvPr>
          <p:cNvGrpSpPr/>
          <p:nvPr/>
        </p:nvGrpSpPr>
        <p:grpSpPr>
          <a:xfrm>
            <a:off x="3357600" y="3796663"/>
            <a:ext cx="5609520" cy="2404080"/>
            <a:chOff x="3357600" y="3796663"/>
            <a:chExt cx="5609520" cy="2404080"/>
          </a:xfrm>
        </p:grpSpPr>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97D618DA-E4BD-406A-0B2E-C9F0A818090C}"/>
                    </a:ext>
                  </a:extLst>
                </p14:cNvPr>
                <p14:cNvContentPartPr/>
                <p14:nvPr/>
              </p14:nvContentPartPr>
              <p14:xfrm>
                <a:off x="5739720" y="3797743"/>
                <a:ext cx="747000" cy="51480"/>
              </p14:xfrm>
            </p:contentPart>
          </mc:Choice>
          <mc:Fallback>
            <p:pic>
              <p:nvPicPr>
                <p:cNvPr id="5" name="Ink 4">
                  <a:extLst>
                    <a:ext uri="{FF2B5EF4-FFF2-40B4-BE49-F238E27FC236}">
                      <a16:creationId xmlns:a16="http://schemas.microsoft.com/office/drawing/2014/main" id="{97D618DA-E4BD-406A-0B2E-C9F0A818090C}"/>
                    </a:ext>
                  </a:extLst>
                </p:cNvPr>
                <p:cNvPicPr/>
                <p:nvPr/>
              </p:nvPicPr>
              <p:blipFill>
                <a:blip r:embed="rId6"/>
                <a:stretch>
                  <a:fillRect/>
                </a:stretch>
              </p:blipFill>
              <p:spPr>
                <a:xfrm>
                  <a:off x="5704080" y="3762103"/>
                  <a:ext cx="8186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14ADDC65-8D18-D4D7-6269-51F385D5192C}"/>
                    </a:ext>
                  </a:extLst>
                </p14:cNvPr>
                <p14:cNvContentPartPr/>
                <p14:nvPr/>
              </p14:nvContentPartPr>
              <p14:xfrm>
                <a:off x="3995160" y="3796663"/>
                <a:ext cx="633960" cy="361440"/>
              </p14:xfrm>
            </p:contentPart>
          </mc:Choice>
          <mc:Fallback>
            <p:pic>
              <p:nvPicPr>
                <p:cNvPr id="6" name="Ink 5">
                  <a:extLst>
                    <a:ext uri="{FF2B5EF4-FFF2-40B4-BE49-F238E27FC236}">
                      <a16:creationId xmlns:a16="http://schemas.microsoft.com/office/drawing/2014/main" id="{14ADDC65-8D18-D4D7-6269-51F385D5192C}"/>
                    </a:ext>
                  </a:extLst>
                </p:cNvPr>
                <p:cNvPicPr/>
                <p:nvPr/>
              </p:nvPicPr>
              <p:blipFill>
                <a:blip r:embed="rId8"/>
                <a:stretch>
                  <a:fillRect/>
                </a:stretch>
              </p:blipFill>
              <p:spPr>
                <a:xfrm>
                  <a:off x="3959160" y="3761023"/>
                  <a:ext cx="70560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2AD0D6B3-B6A6-B79B-38F6-41A977183459}"/>
                    </a:ext>
                  </a:extLst>
                </p14:cNvPr>
                <p14:cNvContentPartPr/>
                <p14:nvPr/>
              </p14:nvContentPartPr>
              <p14:xfrm>
                <a:off x="3357600" y="4899343"/>
                <a:ext cx="1539360" cy="1301400"/>
              </p14:xfrm>
            </p:contentPart>
          </mc:Choice>
          <mc:Fallback>
            <p:pic>
              <p:nvPicPr>
                <p:cNvPr id="7" name="Ink 6">
                  <a:extLst>
                    <a:ext uri="{FF2B5EF4-FFF2-40B4-BE49-F238E27FC236}">
                      <a16:creationId xmlns:a16="http://schemas.microsoft.com/office/drawing/2014/main" id="{2AD0D6B3-B6A6-B79B-38F6-41A977183459}"/>
                    </a:ext>
                  </a:extLst>
                </p:cNvPr>
                <p:cNvPicPr/>
                <p:nvPr/>
              </p:nvPicPr>
              <p:blipFill>
                <a:blip r:embed="rId10"/>
                <a:stretch>
                  <a:fillRect/>
                </a:stretch>
              </p:blipFill>
              <p:spPr>
                <a:xfrm>
                  <a:off x="3321600" y="4863343"/>
                  <a:ext cx="1611000" cy="1373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A70107C1-0307-7F9F-9A5E-6AD6F54ABD21}"/>
                    </a:ext>
                  </a:extLst>
                </p14:cNvPr>
                <p14:cNvContentPartPr/>
                <p14:nvPr/>
              </p14:nvContentPartPr>
              <p14:xfrm>
                <a:off x="7229400" y="4603063"/>
                <a:ext cx="1737720" cy="1510920"/>
              </p14:xfrm>
            </p:contentPart>
          </mc:Choice>
          <mc:Fallback>
            <p:pic>
              <p:nvPicPr>
                <p:cNvPr id="8" name="Ink 7">
                  <a:extLst>
                    <a:ext uri="{FF2B5EF4-FFF2-40B4-BE49-F238E27FC236}">
                      <a16:creationId xmlns:a16="http://schemas.microsoft.com/office/drawing/2014/main" id="{A70107C1-0307-7F9F-9A5E-6AD6F54ABD21}"/>
                    </a:ext>
                  </a:extLst>
                </p:cNvPr>
                <p:cNvPicPr/>
                <p:nvPr/>
              </p:nvPicPr>
              <p:blipFill>
                <a:blip r:embed="rId12"/>
                <a:stretch>
                  <a:fillRect/>
                </a:stretch>
              </p:blipFill>
              <p:spPr>
                <a:xfrm>
                  <a:off x="7193400" y="4567423"/>
                  <a:ext cx="1809360" cy="1582560"/>
                </a:xfrm>
                <a:prstGeom prst="rect">
                  <a:avLst/>
                </a:prstGeom>
              </p:spPr>
            </p:pic>
          </mc:Fallback>
        </mc:AlternateContent>
      </p:grpSp>
    </p:spTree>
    <p:extLst>
      <p:ext uri="{BB962C8B-B14F-4D97-AF65-F5344CB8AC3E}">
        <p14:creationId xmlns:p14="http://schemas.microsoft.com/office/powerpoint/2010/main" val="513268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E6EB-8176-58D7-A291-62B521F7F531}"/>
              </a:ext>
            </a:extLst>
          </p:cNvPr>
          <p:cNvSpPr>
            <a:spLocks noGrp="1"/>
          </p:cNvSpPr>
          <p:nvPr>
            <p:ph type="title"/>
          </p:nvPr>
        </p:nvSpPr>
        <p:spPr/>
        <p:txBody>
          <a:bodyPr/>
          <a:lstStyle/>
          <a:p>
            <a:r>
              <a:rPr lang="en-US" dirty="0"/>
              <a:t>Steps</a:t>
            </a:r>
          </a:p>
        </p:txBody>
      </p:sp>
      <p:pic>
        <p:nvPicPr>
          <p:cNvPr id="17410" name="Picture 2" descr="A decision node diagram for function h2(x). The root evaluates y - F1, with a list of residual values.&#10;&#10;Left branch (x ≤ 34): h2(x) = 6.75&#10;&#10;Right branch (x &gt; 34): h2(x) = -27">
            <a:extLst>
              <a:ext uri="{FF2B5EF4-FFF2-40B4-BE49-F238E27FC236}">
                <a16:creationId xmlns:a16="http://schemas.microsoft.com/office/drawing/2014/main" id="{BE632238-C292-8D87-EA17-21A253FBB3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1336" y="2378043"/>
            <a:ext cx="6951536" cy="337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58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CE00-389B-8D56-E233-456CE7581045}"/>
              </a:ext>
            </a:extLst>
          </p:cNvPr>
          <p:cNvSpPr>
            <a:spLocks noGrp="1"/>
          </p:cNvSpPr>
          <p:nvPr>
            <p:ph type="title"/>
          </p:nvPr>
        </p:nvSpPr>
        <p:spPr/>
        <p:txBody>
          <a:bodyPr/>
          <a:lstStyle/>
          <a:p>
            <a:r>
              <a:rPr lang="en-US" dirty="0"/>
              <a:t>Steps</a:t>
            </a:r>
          </a:p>
        </p:txBody>
      </p:sp>
      <p:pic>
        <p:nvPicPr>
          <p:cNvPr id="18434" name="Picture 2" descr="xgboost explained">
            <a:extLst>
              <a:ext uri="{FF2B5EF4-FFF2-40B4-BE49-F238E27FC236}">
                <a16:creationId xmlns:a16="http://schemas.microsoft.com/office/drawing/2014/main" id="{607CF1E9-6B38-6D66-BFA7-AB72326E06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0815" y="1798732"/>
            <a:ext cx="9233345" cy="34792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5CD826-3DF5-7C7A-22A3-49E390C8B14B}"/>
              </a:ext>
            </a:extLst>
          </p:cNvPr>
          <p:cNvSpPr txBox="1"/>
          <p:nvPr/>
        </p:nvSpPr>
        <p:spPr>
          <a:xfrm>
            <a:off x="1309878" y="5386007"/>
            <a:ext cx="9233344" cy="1200329"/>
          </a:xfrm>
          <a:prstGeom prst="rect">
            <a:avLst/>
          </a:prstGeom>
          <a:noFill/>
        </p:spPr>
        <p:txBody>
          <a:bodyPr wrap="square">
            <a:spAutoFit/>
          </a:bodyPr>
          <a:lstStyle/>
          <a:p>
            <a:r>
              <a:rPr lang="en-US" sz="2400" b="1" i="1" dirty="0">
                <a:solidFill>
                  <a:srgbClr val="FF0000"/>
                </a:solidFill>
                <a:effectLst/>
                <a:latin typeface="Times New Roman" panose="02020603050405020304" pitchFamily="18" charset="0"/>
                <a:cs typeface="Times New Roman" panose="02020603050405020304" pitchFamily="18" charset="0"/>
              </a:rPr>
              <a:t>The MSEs for F1(x), F1(x) and F2(x) are 875, 692 and 540. It’s amazing how these simple weak learners can bring about a huge reduction in error!</a:t>
            </a:r>
            <a:endParaRPr lang="en-US" sz="2400" b="1" i="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141BCE4-EEB2-0B9A-54CD-CD6FCE5CA4F1}"/>
                  </a:ext>
                </a:extLst>
              </p14:cNvPr>
              <p14:cNvContentPartPr/>
              <p14:nvPr/>
            </p14:nvContentPartPr>
            <p14:xfrm>
              <a:off x="5862840" y="1258663"/>
              <a:ext cx="874440" cy="633960"/>
            </p14:xfrm>
          </p:contentPart>
        </mc:Choice>
        <mc:Fallback>
          <p:pic>
            <p:nvPicPr>
              <p:cNvPr id="3" name="Ink 2">
                <a:extLst>
                  <a:ext uri="{FF2B5EF4-FFF2-40B4-BE49-F238E27FC236}">
                    <a16:creationId xmlns:a16="http://schemas.microsoft.com/office/drawing/2014/main" id="{7141BCE4-EEB2-0B9A-54CD-CD6FCE5CA4F1}"/>
                  </a:ext>
                </a:extLst>
              </p:cNvPr>
              <p:cNvPicPr/>
              <p:nvPr/>
            </p:nvPicPr>
            <p:blipFill>
              <a:blip r:embed="rId4"/>
              <a:stretch>
                <a:fillRect/>
              </a:stretch>
            </p:blipFill>
            <p:spPr>
              <a:xfrm>
                <a:off x="5826840" y="1222663"/>
                <a:ext cx="946080" cy="705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D208950-E2C8-3513-EA35-792B758E76C8}"/>
                  </a:ext>
                </a:extLst>
              </p14:cNvPr>
              <p14:cNvContentPartPr/>
              <p14:nvPr/>
            </p14:nvContentPartPr>
            <p14:xfrm>
              <a:off x="5813160" y="1937623"/>
              <a:ext cx="764640" cy="3425040"/>
            </p14:xfrm>
          </p:contentPart>
        </mc:Choice>
        <mc:Fallback>
          <p:pic>
            <p:nvPicPr>
              <p:cNvPr id="4" name="Ink 3">
                <a:extLst>
                  <a:ext uri="{FF2B5EF4-FFF2-40B4-BE49-F238E27FC236}">
                    <a16:creationId xmlns:a16="http://schemas.microsoft.com/office/drawing/2014/main" id="{8D208950-E2C8-3513-EA35-792B758E76C8}"/>
                  </a:ext>
                </a:extLst>
              </p:cNvPr>
              <p:cNvPicPr/>
              <p:nvPr/>
            </p:nvPicPr>
            <p:blipFill>
              <a:blip r:embed="rId6"/>
              <a:stretch>
                <a:fillRect/>
              </a:stretch>
            </p:blipFill>
            <p:spPr>
              <a:xfrm>
                <a:off x="5777520" y="1901623"/>
                <a:ext cx="836280" cy="3496680"/>
              </a:xfrm>
              <a:prstGeom prst="rect">
                <a:avLst/>
              </a:prstGeom>
            </p:spPr>
          </p:pic>
        </mc:Fallback>
      </mc:AlternateContent>
      <p:grpSp>
        <p:nvGrpSpPr>
          <p:cNvPr id="11" name="Group 10">
            <a:extLst>
              <a:ext uri="{FF2B5EF4-FFF2-40B4-BE49-F238E27FC236}">
                <a16:creationId xmlns:a16="http://schemas.microsoft.com/office/drawing/2014/main" id="{56B1D528-0A99-22DB-2756-53C97C16BA67}"/>
              </a:ext>
            </a:extLst>
          </p:cNvPr>
          <p:cNvGrpSpPr/>
          <p:nvPr/>
        </p:nvGrpSpPr>
        <p:grpSpPr>
          <a:xfrm>
            <a:off x="6624960" y="2165503"/>
            <a:ext cx="250920" cy="1374840"/>
            <a:chOff x="6624960" y="2165503"/>
            <a:chExt cx="250920" cy="1374840"/>
          </a:xfrm>
        </p:grpSpPr>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3DEE4C87-A5D9-F0C1-26B8-7736176BA4B9}"/>
                    </a:ext>
                  </a:extLst>
                </p14:cNvPr>
                <p14:cNvContentPartPr/>
                <p14:nvPr/>
              </p14:nvContentPartPr>
              <p14:xfrm>
                <a:off x="6624960" y="2165503"/>
                <a:ext cx="250920" cy="169560"/>
              </p14:xfrm>
            </p:contentPart>
          </mc:Choice>
          <mc:Fallback>
            <p:pic>
              <p:nvPicPr>
                <p:cNvPr id="6" name="Ink 5">
                  <a:extLst>
                    <a:ext uri="{FF2B5EF4-FFF2-40B4-BE49-F238E27FC236}">
                      <a16:creationId xmlns:a16="http://schemas.microsoft.com/office/drawing/2014/main" id="{3DEE4C87-A5D9-F0C1-26B8-7736176BA4B9}"/>
                    </a:ext>
                  </a:extLst>
                </p:cNvPr>
                <p:cNvPicPr/>
                <p:nvPr/>
              </p:nvPicPr>
              <p:blipFill>
                <a:blip r:embed="rId8"/>
                <a:stretch>
                  <a:fillRect/>
                </a:stretch>
              </p:blipFill>
              <p:spPr>
                <a:xfrm>
                  <a:off x="6588960" y="2129503"/>
                  <a:ext cx="3225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3A3709E0-12C7-B011-A0B6-C0A7879B44A1}"/>
                    </a:ext>
                  </a:extLst>
                </p14:cNvPr>
                <p14:cNvContentPartPr/>
                <p14:nvPr/>
              </p14:nvContentPartPr>
              <p14:xfrm>
                <a:off x="6661320" y="2542783"/>
                <a:ext cx="132840" cy="66960"/>
              </p14:xfrm>
            </p:contentPart>
          </mc:Choice>
          <mc:Fallback>
            <p:pic>
              <p:nvPicPr>
                <p:cNvPr id="7" name="Ink 6">
                  <a:extLst>
                    <a:ext uri="{FF2B5EF4-FFF2-40B4-BE49-F238E27FC236}">
                      <a16:creationId xmlns:a16="http://schemas.microsoft.com/office/drawing/2014/main" id="{3A3709E0-12C7-B011-A0B6-C0A7879B44A1}"/>
                    </a:ext>
                  </a:extLst>
                </p:cNvPr>
                <p:cNvPicPr/>
                <p:nvPr/>
              </p:nvPicPr>
              <p:blipFill>
                <a:blip r:embed="rId10"/>
                <a:stretch>
                  <a:fillRect/>
                </a:stretch>
              </p:blipFill>
              <p:spPr>
                <a:xfrm>
                  <a:off x="6625320" y="2507143"/>
                  <a:ext cx="2044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89DC4CC4-E771-4548-004D-AD8A41C18149}"/>
                    </a:ext>
                  </a:extLst>
                </p14:cNvPr>
                <p14:cNvContentPartPr/>
                <p14:nvPr/>
              </p14:nvContentPartPr>
              <p14:xfrm>
                <a:off x="6652680" y="2841223"/>
                <a:ext cx="123840" cy="63360"/>
              </p14:xfrm>
            </p:contentPart>
          </mc:Choice>
          <mc:Fallback>
            <p:pic>
              <p:nvPicPr>
                <p:cNvPr id="8" name="Ink 7">
                  <a:extLst>
                    <a:ext uri="{FF2B5EF4-FFF2-40B4-BE49-F238E27FC236}">
                      <a16:creationId xmlns:a16="http://schemas.microsoft.com/office/drawing/2014/main" id="{89DC4CC4-E771-4548-004D-AD8A41C18149}"/>
                    </a:ext>
                  </a:extLst>
                </p:cNvPr>
                <p:cNvPicPr/>
                <p:nvPr/>
              </p:nvPicPr>
              <p:blipFill>
                <a:blip r:embed="rId12"/>
                <a:stretch>
                  <a:fillRect/>
                </a:stretch>
              </p:blipFill>
              <p:spPr>
                <a:xfrm>
                  <a:off x="6617040" y="2805223"/>
                  <a:ext cx="1954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3E068197-A22A-4102-F05D-7EB32FC33A5C}"/>
                    </a:ext>
                  </a:extLst>
                </p14:cNvPr>
                <p14:cNvContentPartPr/>
                <p14:nvPr/>
              </p14:nvContentPartPr>
              <p14:xfrm>
                <a:off x="6637920" y="3206983"/>
                <a:ext cx="88560" cy="77760"/>
              </p14:xfrm>
            </p:contentPart>
          </mc:Choice>
          <mc:Fallback>
            <p:pic>
              <p:nvPicPr>
                <p:cNvPr id="9" name="Ink 8">
                  <a:extLst>
                    <a:ext uri="{FF2B5EF4-FFF2-40B4-BE49-F238E27FC236}">
                      <a16:creationId xmlns:a16="http://schemas.microsoft.com/office/drawing/2014/main" id="{3E068197-A22A-4102-F05D-7EB32FC33A5C}"/>
                    </a:ext>
                  </a:extLst>
                </p:cNvPr>
                <p:cNvPicPr/>
                <p:nvPr/>
              </p:nvPicPr>
              <p:blipFill>
                <a:blip r:embed="rId14"/>
                <a:stretch>
                  <a:fillRect/>
                </a:stretch>
              </p:blipFill>
              <p:spPr>
                <a:xfrm>
                  <a:off x="6602280" y="3171343"/>
                  <a:ext cx="1602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71878037-CFC9-B6B4-BF37-4B2819F2EB6B}"/>
                    </a:ext>
                  </a:extLst>
                </p14:cNvPr>
                <p14:cNvContentPartPr/>
                <p14:nvPr/>
              </p14:nvContentPartPr>
              <p14:xfrm>
                <a:off x="6632880" y="3512623"/>
                <a:ext cx="31680" cy="27720"/>
              </p14:xfrm>
            </p:contentPart>
          </mc:Choice>
          <mc:Fallback>
            <p:pic>
              <p:nvPicPr>
                <p:cNvPr id="10" name="Ink 9">
                  <a:extLst>
                    <a:ext uri="{FF2B5EF4-FFF2-40B4-BE49-F238E27FC236}">
                      <a16:creationId xmlns:a16="http://schemas.microsoft.com/office/drawing/2014/main" id="{71878037-CFC9-B6B4-BF37-4B2819F2EB6B}"/>
                    </a:ext>
                  </a:extLst>
                </p:cNvPr>
                <p:cNvPicPr/>
                <p:nvPr/>
              </p:nvPicPr>
              <p:blipFill>
                <a:blip r:embed="rId16"/>
                <a:stretch>
                  <a:fillRect/>
                </a:stretch>
              </p:blipFill>
              <p:spPr>
                <a:xfrm>
                  <a:off x="6596880" y="3476983"/>
                  <a:ext cx="103320" cy="9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1F83B697-3985-3AD6-6C2F-9A5098A54FBD}"/>
                  </a:ext>
                </a:extLst>
              </p14:cNvPr>
              <p14:cNvContentPartPr/>
              <p14:nvPr/>
            </p14:nvContentPartPr>
            <p14:xfrm>
              <a:off x="7362960" y="1385023"/>
              <a:ext cx="115200" cy="381240"/>
            </p14:xfrm>
          </p:contentPart>
        </mc:Choice>
        <mc:Fallback>
          <p:pic>
            <p:nvPicPr>
              <p:cNvPr id="12" name="Ink 11">
                <a:extLst>
                  <a:ext uri="{FF2B5EF4-FFF2-40B4-BE49-F238E27FC236}">
                    <a16:creationId xmlns:a16="http://schemas.microsoft.com/office/drawing/2014/main" id="{1F83B697-3985-3AD6-6C2F-9A5098A54FBD}"/>
                  </a:ext>
                </a:extLst>
              </p:cNvPr>
              <p:cNvPicPr/>
              <p:nvPr/>
            </p:nvPicPr>
            <p:blipFill>
              <a:blip r:embed="rId18"/>
              <a:stretch>
                <a:fillRect/>
              </a:stretch>
            </p:blipFill>
            <p:spPr>
              <a:xfrm>
                <a:off x="7327320" y="1349383"/>
                <a:ext cx="186840" cy="452880"/>
              </a:xfrm>
              <a:prstGeom prst="rect">
                <a:avLst/>
              </a:prstGeom>
            </p:spPr>
          </p:pic>
        </mc:Fallback>
      </mc:AlternateContent>
      <p:grpSp>
        <p:nvGrpSpPr>
          <p:cNvPr id="21" name="Group 20">
            <a:extLst>
              <a:ext uri="{FF2B5EF4-FFF2-40B4-BE49-F238E27FC236}">
                <a16:creationId xmlns:a16="http://schemas.microsoft.com/office/drawing/2014/main" id="{2CED1D91-3BF1-E002-86F7-F26F51B4A6C0}"/>
              </a:ext>
            </a:extLst>
          </p:cNvPr>
          <p:cNvGrpSpPr/>
          <p:nvPr/>
        </p:nvGrpSpPr>
        <p:grpSpPr>
          <a:xfrm>
            <a:off x="7014120" y="366943"/>
            <a:ext cx="882720" cy="365040"/>
            <a:chOff x="7014120" y="366943"/>
            <a:chExt cx="882720" cy="365040"/>
          </a:xfrm>
        </p:grpSpPr>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46177DD5-176F-A340-587B-8FE5C610BE91}"/>
                    </a:ext>
                  </a:extLst>
                </p14:cNvPr>
                <p14:cNvContentPartPr/>
                <p14:nvPr/>
              </p14:nvContentPartPr>
              <p14:xfrm>
                <a:off x="7024560" y="366943"/>
                <a:ext cx="129600" cy="365040"/>
              </p14:xfrm>
            </p:contentPart>
          </mc:Choice>
          <mc:Fallback>
            <p:pic>
              <p:nvPicPr>
                <p:cNvPr id="13" name="Ink 12">
                  <a:extLst>
                    <a:ext uri="{FF2B5EF4-FFF2-40B4-BE49-F238E27FC236}">
                      <a16:creationId xmlns:a16="http://schemas.microsoft.com/office/drawing/2014/main" id="{46177DD5-176F-A340-587B-8FE5C610BE91}"/>
                    </a:ext>
                  </a:extLst>
                </p:cNvPr>
                <p:cNvPicPr/>
                <p:nvPr/>
              </p:nvPicPr>
              <p:blipFill>
                <a:blip r:embed="rId20"/>
                <a:stretch>
                  <a:fillRect/>
                </a:stretch>
              </p:blipFill>
              <p:spPr>
                <a:xfrm>
                  <a:off x="6988560" y="331303"/>
                  <a:ext cx="20124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4C7BE2A1-0B9B-4B74-6C5B-18A265FBB2C8}"/>
                    </a:ext>
                  </a:extLst>
                </p14:cNvPr>
                <p14:cNvContentPartPr/>
                <p14:nvPr/>
              </p14:nvContentPartPr>
              <p14:xfrm>
                <a:off x="7014120" y="424903"/>
                <a:ext cx="232560" cy="25560"/>
              </p14:xfrm>
            </p:contentPart>
          </mc:Choice>
          <mc:Fallback>
            <p:pic>
              <p:nvPicPr>
                <p:cNvPr id="14" name="Ink 13">
                  <a:extLst>
                    <a:ext uri="{FF2B5EF4-FFF2-40B4-BE49-F238E27FC236}">
                      <a16:creationId xmlns:a16="http://schemas.microsoft.com/office/drawing/2014/main" id="{4C7BE2A1-0B9B-4B74-6C5B-18A265FBB2C8}"/>
                    </a:ext>
                  </a:extLst>
                </p:cNvPr>
                <p:cNvPicPr/>
                <p:nvPr/>
              </p:nvPicPr>
              <p:blipFill>
                <a:blip r:embed="rId22"/>
                <a:stretch>
                  <a:fillRect/>
                </a:stretch>
              </p:blipFill>
              <p:spPr>
                <a:xfrm>
                  <a:off x="6978480" y="389263"/>
                  <a:ext cx="3042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1DE22F49-F1A3-C003-A621-6D979887BF9C}"/>
                    </a:ext>
                  </a:extLst>
                </p14:cNvPr>
                <p14:cNvContentPartPr/>
                <p14:nvPr/>
              </p14:nvContentPartPr>
              <p14:xfrm>
                <a:off x="7107000" y="536143"/>
                <a:ext cx="135360" cy="16200"/>
              </p14:xfrm>
            </p:contentPart>
          </mc:Choice>
          <mc:Fallback>
            <p:pic>
              <p:nvPicPr>
                <p:cNvPr id="15" name="Ink 14">
                  <a:extLst>
                    <a:ext uri="{FF2B5EF4-FFF2-40B4-BE49-F238E27FC236}">
                      <a16:creationId xmlns:a16="http://schemas.microsoft.com/office/drawing/2014/main" id="{1DE22F49-F1A3-C003-A621-6D979887BF9C}"/>
                    </a:ext>
                  </a:extLst>
                </p:cNvPr>
                <p:cNvPicPr/>
                <p:nvPr/>
              </p:nvPicPr>
              <p:blipFill>
                <a:blip r:embed="rId24"/>
                <a:stretch>
                  <a:fillRect/>
                </a:stretch>
              </p:blipFill>
              <p:spPr>
                <a:xfrm>
                  <a:off x="7071000" y="500143"/>
                  <a:ext cx="2070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6AB5797C-E609-C5A8-5D7D-017500BA7239}"/>
                    </a:ext>
                  </a:extLst>
                </p14:cNvPr>
                <p14:cNvContentPartPr/>
                <p14:nvPr/>
              </p14:nvContentPartPr>
              <p14:xfrm>
                <a:off x="7295280" y="470623"/>
                <a:ext cx="285480" cy="207360"/>
              </p14:xfrm>
            </p:contentPart>
          </mc:Choice>
          <mc:Fallback>
            <p:pic>
              <p:nvPicPr>
                <p:cNvPr id="16" name="Ink 15">
                  <a:extLst>
                    <a:ext uri="{FF2B5EF4-FFF2-40B4-BE49-F238E27FC236}">
                      <a16:creationId xmlns:a16="http://schemas.microsoft.com/office/drawing/2014/main" id="{6AB5797C-E609-C5A8-5D7D-017500BA7239}"/>
                    </a:ext>
                  </a:extLst>
                </p:cNvPr>
                <p:cNvPicPr/>
                <p:nvPr/>
              </p:nvPicPr>
              <p:blipFill>
                <a:blip r:embed="rId26"/>
                <a:stretch>
                  <a:fillRect/>
                </a:stretch>
              </p:blipFill>
              <p:spPr>
                <a:xfrm>
                  <a:off x="7259640" y="434623"/>
                  <a:ext cx="35712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FB3F5548-C835-3057-64CD-68DB8BF46A9B}"/>
                    </a:ext>
                  </a:extLst>
                </p14:cNvPr>
                <p14:cNvContentPartPr/>
                <p14:nvPr/>
              </p14:nvContentPartPr>
              <p14:xfrm>
                <a:off x="7539360" y="581503"/>
                <a:ext cx="192600" cy="37440"/>
              </p14:xfrm>
            </p:contentPart>
          </mc:Choice>
          <mc:Fallback>
            <p:pic>
              <p:nvPicPr>
                <p:cNvPr id="17" name="Ink 16">
                  <a:extLst>
                    <a:ext uri="{FF2B5EF4-FFF2-40B4-BE49-F238E27FC236}">
                      <a16:creationId xmlns:a16="http://schemas.microsoft.com/office/drawing/2014/main" id="{FB3F5548-C835-3057-64CD-68DB8BF46A9B}"/>
                    </a:ext>
                  </a:extLst>
                </p:cNvPr>
                <p:cNvPicPr/>
                <p:nvPr/>
              </p:nvPicPr>
              <p:blipFill>
                <a:blip r:embed="rId28"/>
                <a:stretch>
                  <a:fillRect/>
                </a:stretch>
              </p:blipFill>
              <p:spPr>
                <a:xfrm>
                  <a:off x="7503720" y="545863"/>
                  <a:ext cx="2642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D5E0D113-73DB-BF80-18FD-F3A9F82A54DE}"/>
                    </a:ext>
                  </a:extLst>
                </p14:cNvPr>
                <p14:cNvContentPartPr/>
                <p14:nvPr/>
              </p14:nvContentPartPr>
              <p14:xfrm>
                <a:off x="7717560" y="636223"/>
                <a:ext cx="172080" cy="36360"/>
              </p14:xfrm>
            </p:contentPart>
          </mc:Choice>
          <mc:Fallback>
            <p:pic>
              <p:nvPicPr>
                <p:cNvPr id="18" name="Ink 17">
                  <a:extLst>
                    <a:ext uri="{FF2B5EF4-FFF2-40B4-BE49-F238E27FC236}">
                      <a16:creationId xmlns:a16="http://schemas.microsoft.com/office/drawing/2014/main" id="{D5E0D113-73DB-BF80-18FD-F3A9F82A54DE}"/>
                    </a:ext>
                  </a:extLst>
                </p:cNvPr>
                <p:cNvPicPr/>
                <p:nvPr/>
              </p:nvPicPr>
              <p:blipFill>
                <a:blip r:embed="rId30"/>
                <a:stretch>
                  <a:fillRect/>
                </a:stretch>
              </p:blipFill>
              <p:spPr>
                <a:xfrm>
                  <a:off x="7681920" y="600223"/>
                  <a:ext cx="2437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7FC24D6E-184D-AA7E-7C31-F7DD009E450F}"/>
                    </a:ext>
                  </a:extLst>
                </p14:cNvPr>
                <p14:cNvContentPartPr/>
                <p14:nvPr/>
              </p14:nvContentPartPr>
              <p14:xfrm>
                <a:off x="7679400" y="522823"/>
                <a:ext cx="195120" cy="20880"/>
              </p14:xfrm>
            </p:contentPart>
          </mc:Choice>
          <mc:Fallback>
            <p:pic>
              <p:nvPicPr>
                <p:cNvPr id="19" name="Ink 18">
                  <a:extLst>
                    <a:ext uri="{FF2B5EF4-FFF2-40B4-BE49-F238E27FC236}">
                      <a16:creationId xmlns:a16="http://schemas.microsoft.com/office/drawing/2014/main" id="{7FC24D6E-184D-AA7E-7C31-F7DD009E450F}"/>
                    </a:ext>
                  </a:extLst>
                </p:cNvPr>
                <p:cNvPicPr/>
                <p:nvPr/>
              </p:nvPicPr>
              <p:blipFill>
                <a:blip r:embed="rId32"/>
                <a:stretch>
                  <a:fillRect/>
                </a:stretch>
              </p:blipFill>
              <p:spPr>
                <a:xfrm>
                  <a:off x="7643760" y="487183"/>
                  <a:ext cx="2667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Ink 19">
                  <a:extLst>
                    <a:ext uri="{FF2B5EF4-FFF2-40B4-BE49-F238E27FC236}">
                      <a16:creationId xmlns:a16="http://schemas.microsoft.com/office/drawing/2014/main" id="{8CD366B8-18C2-1BD5-EFE0-B3E2F03E0309}"/>
                    </a:ext>
                  </a:extLst>
                </p14:cNvPr>
                <p14:cNvContentPartPr/>
                <p14:nvPr/>
              </p14:nvContentPartPr>
              <p14:xfrm>
                <a:off x="7701720" y="641983"/>
                <a:ext cx="195120" cy="30600"/>
              </p14:xfrm>
            </p:contentPart>
          </mc:Choice>
          <mc:Fallback>
            <p:pic>
              <p:nvPicPr>
                <p:cNvPr id="20" name="Ink 19">
                  <a:extLst>
                    <a:ext uri="{FF2B5EF4-FFF2-40B4-BE49-F238E27FC236}">
                      <a16:creationId xmlns:a16="http://schemas.microsoft.com/office/drawing/2014/main" id="{8CD366B8-18C2-1BD5-EFE0-B3E2F03E0309}"/>
                    </a:ext>
                  </a:extLst>
                </p:cNvPr>
                <p:cNvPicPr/>
                <p:nvPr/>
              </p:nvPicPr>
              <p:blipFill>
                <a:blip r:embed="rId34"/>
                <a:stretch>
                  <a:fillRect/>
                </a:stretch>
              </p:blipFill>
              <p:spPr>
                <a:xfrm>
                  <a:off x="7666080" y="605983"/>
                  <a:ext cx="266760" cy="102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33" name="Ink 32">
                <a:extLst>
                  <a:ext uri="{FF2B5EF4-FFF2-40B4-BE49-F238E27FC236}">
                    <a16:creationId xmlns:a16="http://schemas.microsoft.com/office/drawing/2014/main" id="{B93E96BC-51DA-5D99-1588-DF6945B64550}"/>
                  </a:ext>
                </a:extLst>
              </p14:cNvPr>
              <p14:cNvContentPartPr/>
              <p14:nvPr/>
            </p14:nvContentPartPr>
            <p14:xfrm>
              <a:off x="4541280" y="1567903"/>
              <a:ext cx="290520" cy="247320"/>
            </p14:xfrm>
          </p:contentPart>
        </mc:Choice>
        <mc:Fallback>
          <p:pic>
            <p:nvPicPr>
              <p:cNvPr id="33" name="Ink 32">
                <a:extLst>
                  <a:ext uri="{FF2B5EF4-FFF2-40B4-BE49-F238E27FC236}">
                    <a16:creationId xmlns:a16="http://schemas.microsoft.com/office/drawing/2014/main" id="{B93E96BC-51DA-5D99-1588-DF6945B64550}"/>
                  </a:ext>
                </a:extLst>
              </p:cNvPr>
              <p:cNvPicPr/>
              <p:nvPr/>
            </p:nvPicPr>
            <p:blipFill>
              <a:blip r:embed="rId36"/>
              <a:stretch>
                <a:fillRect/>
              </a:stretch>
            </p:blipFill>
            <p:spPr>
              <a:xfrm>
                <a:off x="4505280" y="1532263"/>
                <a:ext cx="362160" cy="318960"/>
              </a:xfrm>
              <a:prstGeom prst="rect">
                <a:avLst/>
              </a:prstGeom>
            </p:spPr>
          </p:pic>
        </mc:Fallback>
      </mc:AlternateContent>
      <p:grpSp>
        <p:nvGrpSpPr>
          <p:cNvPr id="39" name="Group 38">
            <a:extLst>
              <a:ext uri="{FF2B5EF4-FFF2-40B4-BE49-F238E27FC236}">
                <a16:creationId xmlns:a16="http://schemas.microsoft.com/office/drawing/2014/main" id="{28678445-E6B2-57C8-7FAB-7A6CF926FEDA}"/>
              </a:ext>
            </a:extLst>
          </p:cNvPr>
          <p:cNvGrpSpPr/>
          <p:nvPr/>
        </p:nvGrpSpPr>
        <p:grpSpPr>
          <a:xfrm>
            <a:off x="8170080" y="290983"/>
            <a:ext cx="2651040" cy="410040"/>
            <a:chOff x="8170080" y="290983"/>
            <a:chExt cx="2651040" cy="410040"/>
          </a:xfrm>
        </p:grpSpPr>
        <mc:AlternateContent xmlns:mc="http://schemas.openxmlformats.org/markup-compatibility/2006">
          <mc:Choice xmlns:p14="http://schemas.microsoft.com/office/powerpoint/2010/main" Requires="p14">
            <p:contentPart p14:bwMode="auto" r:id="rId37">
              <p14:nvContentPartPr>
                <p14:cNvPr id="22" name="Ink 21">
                  <a:extLst>
                    <a:ext uri="{FF2B5EF4-FFF2-40B4-BE49-F238E27FC236}">
                      <a16:creationId xmlns:a16="http://schemas.microsoft.com/office/drawing/2014/main" id="{F3F65649-BC0B-E335-2E90-5AF597ACF23B}"/>
                    </a:ext>
                  </a:extLst>
                </p14:cNvPr>
                <p14:cNvContentPartPr/>
                <p14:nvPr/>
              </p14:nvContentPartPr>
              <p14:xfrm>
                <a:off x="8170080" y="366943"/>
                <a:ext cx="45360" cy="315000"/>
              </p14:xfrm>
            </p:contentPart>
          </mc:Choice>
          <mc:Fallback>
            <p:pic>
              <p:nvPicPr>
                <p:cNvPr id="22" name="Ink 21">
                  <a:extLst>
                    <a:ext uri="{FF2B5EF4-FFF2-40B4-BE49-F238E27FC236}">
                      <a16:creationId xmlns:a16="http://schemas.microsoft.com/office/drawing/2014/main" id="{F3F65649-BC0B-E335-2E90-5AF597ACF23B}"/>
                    </a:ext>
                  </a:extLst>
                </p:cNvPr>
                <p:cNvPicPr/>
                <p:nvPr/>
              </p:nvPicPr>
              <p:blipFill>
                <a:blip r:embed="rId38"/>
                <a:stretch>
                  <a:fillRect/>
                </a:stretch>
              </p:blipFill>
              <p:spPr>
                <a:xfrm>
                  <a:off x="8134440" y="331303"/>
                  <a:ext cx="11700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 name="Ink 22">
                  <a:extLst>
                    <a:ext uri="{FF2B5EF4-FFF2-40B4-BE49-F238E27FC236}">
                      <a16:creationId xmlns:a16="http://schemas.microsoft.com/office/drawing/2014/main" id="{0C89765C-BE0D-F4E7-DFF8-E68C16B8B126}"/>
                    </a:ext>
                  </a:extLst>
                </p14:cNvPr>
                <p14:cNvContentPartPr/>
                <p14:nvPr/>
              </p14:nvContentPartPr>
              <p14:xfrm>
                <a:off x="8343960" y="426343"/>
                <a:ext cx="145080" cy="218880"/>
              </p14:xfrm>
            </p:contentPart>
          </mc:Choice>
          <mc:Fallback>
            <p:pic>
              <p:nvPicPr>
                <p:cNvPr id="23" name="Ink 22">
                  <a:extLst>
                    <a:ext uri="{FF2B5EF4-FFF2-40B4-BE49-F238E27FC236}">
                      <a16:creationId xmlns:a16="http://schemas.microsoft.com/office/drawing/2014/main" id="{0C89765C-BE0D-F4E7-DFF8-E68C16B8B126}"/>
                    </a:ext>
                  </a:extLst>
                </p:cNvPr>
                <p:cNvPicPr/>
                <p:nvPr/>
              </p:nvPicPr>
              <p:blipFill>
                <a:blip r:embed="rId40"/>
                <a:stretch>
                  <a:fillRect/>
                </a:stretch>
              </p:blipFill>
              <p:spPr>
                <a:xfrm>
                  <a:off x="8307960" y="390343"/>
                  <a:ext cx="2167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4" name="Ink 23">
                  <a:extLst>
                    <a:ext uri="{FF2B5EF4-FFF2-40B4-BE49-F238E27FC236}">
                      <a16:creationId xmlns:a16="http://schemas.microsoft.com/office/drawing/2014/main" id="{F5D14306-4BCA-1108-0EB6-0A00A78317A2}"/>
                    </a:ext>
                  </a:extLst>
                </p14:cNvPr>
                <p14:cNvContentPartPr/>
                <p14:nvPr/>
              </p14:nvContentPartPr>
              <p14:xfrm>
                <a:off x="8570400" y="419863"/>
                <a:ext cx="258120" cy="181080"/>
              </p14:xfrm>
            </p:contentPart>
          </mc:Choice>
          <mc:Fallback>
            <p:pic>
              <p:nvPicPr>
                <p:cNvPr id="24" name="Ink 23">
                  <a:extLst>
                    <a:ext uri="{FF2B5EF4-FFF2-40B4-BE49-F238E27FC236}">
                      <a16:creationId xmlns:a16="http://schemas.microsoft.com/office/drawing/2014/main" id="{F5D14306-4BCA-1108-0EB6-0A00A78317A2}"/>
                    </a:ext>
                  </a:extLst>
                </p:cNvPr>
                <p:cNvPicPr/>
                <p:nvPr/>
              </p:nvPicPr>
              <p:blipFill>
                <a:blip r:embed="rId42"/>
                <a:stretch>
                  <a:fillRect/>
                </a:stretch>
              </p:blipFill>
              <p:spPr>
                <a:xfrm>
                  <a:off x="8534400" y="383863"/>
                  <a:ext cx="32976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5" name="Ink 24">
                  <a:extLst>
                    <a:ext uri="{FF2B5EF4-FFF2-40B4-BE49-F238E27FC236}">
                      <a16:creationId xmlns:a16="http://schemas.microsoft.com/office/drawing/2014/main" id="{ABD8A865-FB59-7D07-2985-9B37D0A52C56}"/>
                    </a:ext>
                  </a:extLst>
                </p14:cNvPr>
                <p14:cNvContentPartPr/>
                <p14:nvPr/>
              </p14:nvContentPartPr>
              <p14:xfrm>
                <a:off x="8951640" y="469903"/>
                <a:ext cx="178920" cy="13320"/>
              </p14:xfrm>
            </p:contentPart>
          </mc:Choice>
          <mc:Fallback>
            <p:pic>
              <p:nvPicPr>
                <p:cNvPr id="25" name="Ink 24">
                  <a:extLst>
                    <a:ext uri="{FF2B5EF4-FFF2-40B4-BE49-F238E27FC236}">
                      <a16:creationId xmlns:a16="http://schemas.microsoft.com/office/drawing/2014/main" id="{ABD8A865-FB59-7D07-2985-9B37D0A52C56}"/>
                    </a:ext>
                  </a:extLst>
                </p:cNvPr>
                <p:cNvPicPr/>
                <p:nvPr/>
              </p:nvPicPr>
              <p:blipFill>
                <a:blip r:embed="rId44"/>
                <a:stretch>
                  <a:fillRect/>
                </a:stretch>
              </p:blipFill>
              <p:spPr>
                <a:xfrm>
                  <a:off x="8915640" y="434263"/>
                  <a:ext cx="2505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6" name="Ink 25">
                  <a:extLst>
                    <a:ext uri="{FF2B5EF4-FFF2-40B4-BE49-F238E27FC236}">
                      <a16:creationId xmlns:a16="http://schemas.microsoft.com/office/drawing/2014/main" id="{E508F3C0-74AA-CB4B-5DEB-8AAB8C7B38BD}"/>
                    </a:ext>
                  </a:extLst>
                </p14:cNvPr>
                <p14:cNvContentPartPr/>
                <p14:nvPr/>
              </p14:nvContentPartPr>
              <p14:xfrm>
                <a:off x="9042720" y="380623"/>
                <a:ext cx="14400" cy="239400"/>
              </p14:xfrm>
            </p:contentPart>
          </mc:Choice>
          <mc:Fallback>
            <p:pic>
              <p:nvPicPr>
                <p:cNvPr id="26" name="Ink 25">
                  <a:extLst>
                    <a:ext uri="{FF2B5EF4-FFF2-40B4-BE49-F238E27FC236}">
                      <a16:creationId xmlns:a16="http://schemas.microsoft.com/office/drawing/2014/main" id="{E508F3C0-74AA-CB4B-5DEB-8AAB8C7B38BD}"/>
                    </a:ext>
                  </a:extLst>
                </p:cNvPr>
                <p:cNvPicPr/>
                <p:nvPr/>
              </p:nvPicPr>
              <p:blipFill>
                <a:blip r:embed="rId46"/>
                <a:stretch>
                  <a:fillRect/>
                </a:stretch>
              </p:blipFill>
              <p:spPr>
                <a:xfrm>
                  <a:off x="9007080" y="344623"/>
                  <a:ext cx="8604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Ink 27">
                  <a:extLst>
                    <a:ext uri="{FF2B5EF4-FFF2-40B4-BE49-F238E27FC236}">
                      <a16:creationId xmlns:a16="http://schemas.microsoft.com/office/drawing/2014/main" id="{58A7D843-A3B9-C784-16D1-A29A13D3B11D}"/>
                    </a:ext>
                  </a:extLst>
                </p14:cNvPr>
                <p14:cNvContentPartPr/>
                <p14:nvPr/>
              </p14:nvContentPartPr>
              <p14:xfrm>
                <a:off x="9264840" y="343543"/>
                <a:ext cx="300600" cy="357480"/>
              </p14:xfrm>
            </p:contentPart>
          </mc:Choice>
          <mc:Fallback>
            <p:pic>
              <p:nvPicPr>
                <p:cNvPr id="28" name="Ink 27">
                  <a:extLst>
                    <a:ext uri="{FF2B5EF4-FFF2-40B4-BE49-F238E27FC236}">
                      <a16:creationId xmlns:a16="http://schemas.microsoft.com/office/drawing/2014/main" id="{58A7D843-A3B9-C784-16D1-A29A13D3B11D}"/>
                    </a:ext>
                  </a:extLst>
                </p:cNvPr>
                <p:cNvPicPr/>
                <p:nvPr/>
              </p:nvPicPr>
              <p:blipFill>
                <a:blip r:embed="rId48"/>
                <a:stretch>
                  <a:fillRect/>
                </a:stretch>
              </p:blipFill>
              <p:spPr>
                <a:xfrm>
                  <a:off x="9228840" y="307903"/>
                  <a:ext cx="37224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9" name="Ink 28">
                  <a:extLst>
                    <a:ext uri="{FF2B5EF4-FFF2-40B4-BE49-F238E27FC236}">
                      <a16:creationId xmlns:a16="http://schemas.microsoft.com/office/drawing/2014/main" id="{99067665-4F02-87D1-DB9D-7AD6FDE2285D}"/>
                    </a:ext>
                  </a:extLst>
                </p14:cNvPr>
                <p14:cNvContentPartPr/>
                <p14:nvPr/>
              </p14:nvContentPartPr>
              <p14:xfrm>
                <a:off x="9675240" y="397543"/>
                <a:ext cx="102960" cy="197280"/>
              </p14:xfrm>
            </p:contentPart>
          </mc:Choice>
          <mc:Fallback>
            <p:pic>
              <p:nvPicPr>
                <p:cNvPr id="29" name="Ink 28">
                  <a:extLst>
                    <a:ext uri="{FF2B5EF4-FFF2-40B4-BE49-F238E27FC236}">
                      <a16:creationId xmlns:a16="http://schemas.microsoft.com/office/drawing/2014/main" id="{99067665-4F02-87D1-DB9D-7AD6FDE2285D}"/>
                    </a:ext>
                  </a:extLst>
                </p:cNvPr>
                <p:cNvPicPr/>
                <p:nvPr/>
              </p:nvPicPr>
              <p:blipFill>
                <a:blip r:embed="rId50"/>
                <a:stretch>
                  <a:fillRect/>
                </a:stretch>
              </p:blipFill>
              <p:spPr>
                <a:xfrm>
                  <a:off x="9639600" y="361903"/>
                  <a:ext cx="1746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0" name="Ink 29">
                  <a:extLst>
                    <a:ext uri="{FF2B5EF4-FFF2-40B4-BE49-F238E27FC236}">
                      <a16:creationId xmlns:a16="http://schemas.microsoft.com/office/drawing/2014/main" id="{28034F03-A9E2-5FC0-92A7-8CE1FD8BA13D}"/>
                    </a:ext>
                  </a:extLst>
                </p14:cNvPr>
                <p14:cNvContentPartPr/>
                <p14:nvPr/>
              </p14:nvContentPartPr>
              <p14:xfrm>
                <a:off x="9635280" y="365863"/>
                <a:ext cx="198360" cy="234720"/>
              </p14:xfrm>
            </p:contentPart>
          </mc:Choice>
          <mc:Fallback>
            <p:pic>
              <p:nvPicPr>
                <p:cNvPr id="30" name="Ink 29">
                  <a:extLst>
                    <a:ext uri="{FF2B5EF4-FFF2-40B4-BE49-F238E27FC236}">
                      <a16:creationId xmlns:a16="http://schemas.microsoft.com/office/drawing/2014/main" id="{28034F03-A9E2-5FC0-92A7-8CE1FD8BA13D}"/>
                    </a:ext>
                  </a:extLst>
                </p:cNvPr>
                <p:cNvPicPr/>
                <p:nvPr/>
              </p:nvPicPr>
              <p:blipFill>
                <a:blip r:embed="rId52"/>
                <a:stretch>
                  <a:fillRect/>
                </a:stretch>
              </p:blipFill>
              <p:spPr>
                <a:xfrm>
                  <a:off x="9599280" y="329863"/>
                  <a:ext cx="27000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Ink 30">
                  <a:extLst>
                    <a:ext uri="{FF2B5EF4-FFF2-40B4-BE49-F238E27FC236}">
                      <a16:creationId xmlns:a16="http://schemas.microsoft.com/office/drawing/2014/main" id="{FF63B846-0364-4DAB-9D55-0DD540CE1049}"/>
                    </a:ext>
                  </a:extLst>
                </p14:cNvPr>
                <p14:cNvContentPartPr/>
                <p14:nvPr/>
              </p14:nvContentPartPr>
              <p14:xfrm>
                <a:off x="9586680" y="505183"/>
                <a:ext cx="273600" cy="47520"/>
              </p14:xfrm>
            </p:contentPart>
          </mc:Choice>
          <mc:Fallback>
            <p:pic>
              <p:nvPicPr>
                <p:cNvPr id="31" name="Ink 30">
                  <a:extLst>
                    <a:ext uri="{FF2B5EF4-FFF2-40B4-BE49-F238E27FC236}">
                      <a16:creationId xmlns:a16="http://schemas.microsoft.com/office/drawing/2014/main" id="{FF63B846-0364-4DAB-9D55-0DD540CE1049}"/>
                    </a:ext>
                  </a:extLst>
                </p:cNvPr>
                <p:cNvPicPr/>
                <p:nvPr/>
              </p:nvPicPr>
              <p:blipFill>
                <a:blip r:embed="rId54"/>
                <a:stretch>
                  <a:fillRect/>
                </a:stretch>
              </p:blipFill>
              <p:spPr>
                <a:xfrm>
                  <a:off x="9551040" y="469543"/>
                  <a:ext cx="3452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Ink 33">
                  <a:extLst>
                    <a:ext uri="{FF2B5EF4-FFF2-40B4-BE49-F238E27FC236}">
                      <a16:creationId xmlns:a16="http://schemas.microsoft.com/office/drawing/2014/main" id="{48953789-B703-BA91-3745-1C62E904C404}"/>
                    </a:ext>
                  </a:extLst>
                </p14:cNvPr>
                <p14:cNvContentPartPr/>
                <p14:nvPr/>
              </p14:nvContentPartPr>
              <p14:xfrm>
                <a:off x="10058280" y="333463"/>
                <a:ext cx="300960" cy="244440"/>
              </p14:xfrm>
            </p:contentPart>
          </mc:Choice>
          <mc:Fallback>
            <p:pic>
              <p:nvPicPr>
                <p:cNvPr id="34" name="Ink 33">
                  <a:extLst>
                    <a:ext uri="{FF2B5EF4-FFF2-40B4-BE49-F238E27FC236}">
                      <a16:creationId xmlns:a16="http://schemas.microsoft.com/office/drawing/2014/main" id="{48953789-B703-BA91-3745-1C62E904C404}"/>
                    </a:ext>
                  </a:extLst>
                </p:cNvPr>
                <p:cNvPicPr/>
                <p:nvPr/>
              </p:nvPicPr>
              <p:blipFill>
                <a:blip r:embed="rId56"/>
                <a:stretch>
                  <a:fillRect/>
                </a:stretch>
              </p:blipFill>
              <p:spPr>
                <a:xfrm>
                  <a:off x="10022280" y="297463"/>
                  <a:ext cx="37260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5" name="Ink 34">
                  <a:extLst>
                    <a:ext uri="{FF2B5EF4-FFF2-40B4-BE49-F238E27FC236}">
                      <a16:creationId xmlns:a16="http://schemas.microsoft.com/office/drawing/2014/main" id="{4EC0DA0A-679B-64E2-BD2E-ACFA93DE693E}"/>
                    </a:ext>
                  </a:extLst>
                </p14:cNvPr>
                <p14:cNvContentPartPr/>
                <p14:nvPr/>
              </p14:nvContentPartPr>
              <p14:xfrm>
                <a:off x="10457160" y="290983"/>
                <a:ext cx="59400" cy="276120"/>
              </p14:xfrm>
            </p:contentPart>
          </mc:Choice>
          <mc:Fallback>
            <p:pic>
              <p:nvPicPr>
                <p:cNvPr id="35" name="Ink 34">
                  <a:extLst>
                    <a:ext uri="{FF2B5EF4-FFF2-40B4-BE49-F238E27FC236}">
                      <a16:creationId xmlns:a16="http://schemas.microsoft.com/office/drawing/2014/main" id="{4EC0DA0A-679B-64E2-BD2E-ACFA93DE693E}"/>
                    </a:ext>
                  </a:extLst>
                </p:cNvPr>
                <p:cNvPicPr/>
                <p:nvPr/>
              </p:nvPicPr>
              <p:blipFill>
                <a:blip r:embed="rId58"/>
                <a:stretch>
                  <a:fillRect/>
                </a:stretch>
              </p:blipFill>
              <p:spPr>
                <a:xfrm>
                  <a:off x="10421520" y="255343"/>
                  <a:ext cx="13104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6" name="Ink 35">
                  <a:extLst>
                    <a:ext uri="{FF2B5EF4-FFF2-40B4-BE49-F238E27FC236}">
                      <a16:creationId xmlns:a16="http://schemas.microsoft.com/office/drawing/2014/main" id="{F8D67F3C-DA49-E5A5-BE32-D10390D876AB}"/>
                    </a:ext>
                  </a:extLst>
                </p14:cNvPr>
                <p14:cNvContentPartPr/>
                <p14:nvPr/>
              </p14:nvContentPartPr>
              <p14:xfrm>
                <a:off x="10596120" y="417703"/>
                <a:ext cx="225000" cy="57960"/>
              </p14:xfrm>
            </p:contentPart>
          </mc:Choice>
          <mc:Fallback>
            <p:pic>
              <p:nvPicPr>
                <p:cNvPr id="36" name="Ink 35">
                  <a:extLst>
                    <a:ext uri="{FF2B5EF4-FFF2-40B4-BE49-F238E27FC236}">
                      <a16:creationId xmlns:a16="http://schemas.microsoft.com/office/drawing/2014/main" id="{F8D67F3C-DA49-E5A5-BE32-D10390D876AB}"/>
                    </a:ext>
                  </a:extLst>
                </p:cNvPr>
                <p:cNvPicPr/>
                <p:nvPr/>
              </p:nvPicPr>
              <p:blipFill>
                <a:blip r:embed="rId60"/>
                <a:stretch>
                  <a:fillRect/>
                </a:stretch>
              </p:blipFill>
              <p:spPr>
                <a:xfrm>
                  <a:off x="10560120" y="381703"/>
                  <a:ext cx="2966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7" name="Ink 36">
                  <a:extLst>
                    <a:ext uri="{FF2B5EF4-FFF2-40B4-BE49-F238E27FC236}">
                      <a16:creationId xmlns:a16="http://schemas.microsoft.com/office/drawing/2014/main" id="{14F270E7-CB8F-70DE-43FE-C2ECC9E0AECF}"/>
                    </a:ext>
                  </a:extLst>
                </p14:cNvPr>
                <p14:cNvContentPartPr/>
                <p14:nvPr/>
              </p14:nvContentPartPr>
              <p14:xfrm>
                <a:off x="10674960" y="334543"/>
                <a:ext cx="19080" cy="323280"/>
              </p14:xfrm>
            </p:contentPart>
          </mc:Choice>
          <mc:Fallback>
            <p:pic>
              <p:nvPicPr>
                <p:cNvPr id="37" name="Ink 36">
                  <a:extLst>
                    <a:ext uri="{FF2B5EF4-FFF2-40B4-BE49-F238E27FC236}">
                      <a16:creationId xmlns:a16="http://schemas.microsoft.com/office/drawing/2014/main" id="{14F270E7-CB8F-70DE-43FE-C2ECC9E0AECF}"/>
                    </a:ext>
                  </a:extLst>
                </p:cNvPr>
                <p:cNvPicPr/>
                <p:nvPr/>
              </p:nvPicPr>
              <p:blipFill>
                <a:blip r:embed="rId62"/>
                <a:stretch>
                  <a:fillRect/>
                </a:stretch>
              </p:blipFill>
              <p:spPr>
                <a:xfrm>
                  <a:off x="10639320" y="298543"/>
                  <a:ext cx="90720" cy="394920"/>
                </a:xfrm>
                <a:prstGeom prst="rect">
                  <a:avLst/>
                </a:prstGeom>
              </p:spPr>
            </p:pic>
          </mc:Fallback>
        </mc:AlternateContent>
      </p:grpSp>
      <p:grpSp>
        <p:nvGrpSpPr>
          <p:cNvPr id="42" name="Group 41">
            <a:extLst>
              <a:ext uri="{FF2B5EF4-FFF2-40B4-BE49-F238E27FC236}">
                <a16:creationId xmlns:a16="http://schemas.microsoft.com/office/drawing/2014/main" id="{B83DCC98-3139-855E-D2DC-A4EBEC02F8ED}"/>
              </a:ext>
            </a:extLst>
          </p:cNvPr>
          <p:cNvGrpSpPr/>
          <p:nvPr/>
        </p:nvGrpSpPr>
        <p:grpSpPr>
          <a:xfrm>
            <a:off x="10099680" y="841423"/>
            <a:ext cx="1053360" cy="468360"/>
            <a:chOff x="10099680" y="841423"/>
            <a:chExt cx="1053360" cy="468360"/>
          </a:xfrm>
        </p:grpSpPr>
        <mc:AlternateContent xmlns:mc="http://schemas.openxmlformats.org/markup-compatibility/2006">
          <mc:Choice xmlns:p14="http://schemas.microsoft.com/office/powerpoint/2010/main" Requires="p14">
            <p:contentPart p14:bwMode="auto" r:id="rId63">
              <p14:nvContentPartPr>
                <p14:cNvPr id="38" name="Ink 37">
                  <a:extLst>
                    <a:ext uri="{FF2B5EF4-FFF2-40B4-BE49-F238E27FC236}">
                      <a16:creationId xmlns:a16="http://schemas.microsoft.com/office/drawing/2014/main" id="{AB65A8AE-ACC1-F9B5-1C42-55A2F3029A7D}"/>
                    </a:ext>
                  </a:extLst>
                </p14:cNvPr>
                <p14:cNvContentPartPr/>
                <p14:nvPr/>
              </p14:nvContentPartPr>
              <p14:xfrm>
                <a:off x="10099680" y="841423"/>
                <a:ext cx="242280" cy="349200"/>
              </p14:xfrm>
            </p:contentPart>
          </mc:Choice>
          <mc:Fallback>
            <p:pic>
              <p:nvPicPr>
                <p:cNvPr id="38" name="Ink 37">
                  <a:extLst>
                    <a:ext uri="{FF2B5EF4-FFF2-40B4-BE49-F238E27FC236}">
                      <a16:creationId xmlns:a16="http://schemas.microsoft.com/office/drawing/2014/main" id="{AB65A8AE-ACC1-F9B5-1C42-55A2F3029A7D}"/>
                    </a:ext>
                  </a:extLst>
                </p:cNvPr>
                <p:cNvPicPr/>
                <p:nvPr/>
              </p:nvPicPr>
              <p:blipFill>
                <a:blip r:embed="rId64"/>
                <a:stretch>
                  <a:fillRect/>
                </a:stretch>
              </p:blipFill>
              <p:spPr>
                <a:xfrm>
                  <a:off x="10063680" y="805423"/>
                  <a:ext cx="31392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0" name="Ink 39">
                  <a:extLst>
                    <a:ext uri="{FF2B5EF4-FFF2-40B4-BE49-F238E27FC236}">
                      <a16:creationId xmlns:a16="http://schemas.microsoft.com/office/drawing/2014/main" id="{3B72B444-92D2-CEE2-E457-2ED369733B46}"/>
                    </a:ext>
                  </a:extLst>
                </p14:cNvPr>
                <p14:cNvContentPartPr/>
                <p14:nvPr/>
              </p14:nvContentPartPr>
              <p14:xfrm>
                <a:off x="10545360" y="873463"/>
                <a:ext cx="560880" cy="299160"/>
              </p14:xfrm>
            </p:contentPart>
          </mc:Choice>
          <mc:Fallback>
            <p:pic>
              <p:nvPicPr>
                <p:cNvPr id="40" name="Ink 39">
                  <a:extLst>
                    <a:ext uri="{FF2B5EF4-FFF2-40B4-BE49-F238E27FC236}">
                      <a16:creationId xmlns:a16="http://schemas.microsoft.com/office/drawing/2014/main" id="{3B72B444-92D2-CEE2-E457-2ED369733B46}"/>
                    </a:ext>
                  </a:extLst>
                </p:cNvPr>
                <p:cNvPicPr/>
                <p:nvPr/>
              </p:nvPicPr>
              <p:blipFill>
                <a:blip r:embed="rId66"/>
                <a:stretch>
                  <a:fillRect/>
                </a:stretch>
              </p:blipFill>
              <p:spPr>
                <a:xfrm>
                  <a:off x="10509360" y="837463"/>
                  <a:ext cx="63252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1" name="Ink 40">
                  <a:extLst>
                    <a:ext uri="{FF2B5EF4-FFF2-40B4-BE49-F238E27FC236}">
                      <a16:creationId xmlns:a16="http://schemas.microsoft.com/office/drawing/2014/main" id="{140C7CEE-59A6-B345-5FB7-DA20D7CBE6A4}"/>
                    </a:ext>
                  </a:extLst>
                </p14:cNvPr>
                <p14:cNvContentPartPr/>
                <p14:nvPr/>
              </p14:nvContentPartPr>
              <p14:xfrm>
                <a:off x="10365000" y="1253623"/>
                <a:ext cx="788040" cy="56160"/>
              </p14:xfrm>
            </p:contentPart>
          </mc:Choice>
          <mc:Fallback>
            <p:pic>
              <p:nvPicPr>
                <p:cNvPr id="41" name="Ink 40">
                  <a:extLst>
                    <a:ext uri="{FF2B5EF4-FFF2-40B4-BE49-F238E27FC236}">
                      <a16:creationId xmlns:a16="http://schemas.microsoft.com/office/drawing/2014/main" id="{140C7CEE-59A6-B345-5FB7-DA20D7CBE6A4}"/>
                    </a:ext>
                  </a:extLst>
                </p:cNvPr>
                <p:cNvPicPr/>
                <p:nvPr/>
              </p:nvPicPr>
              <p:blipFill>
                <a:blip r:embed="rId68"/>
                <a:stretch>
                  <a:fillRect/>
                </a:stretch>
              </p:blipFill>
              <p:spPr>
                <a:xfrm>
                  <a:off x="10329000" y="1217983"/>
                  <a:ext cx="859680" cy="127800"/>
                </a:xfrm>
                <a:prstGeom prst="rect">
                  <a:avLst/>
                </a:prstGeom>
              </p:spPr>
            </p:pic>
          </mc:Fallback>
        </mc:AlternateContent>
      </p:grpSp>
      <p:grpSp>
        <p:nvGrpSpPr>
          <p:cNvPr id="48" name="Group 47">
            <a:extLst>
              <a:ext uri="{FF2B5EF4-FFF2-40B4-BE49-F238E27FC236}">
                <a16:creationId xmlns:a16="http://schemas.microsoft.com/office/drawing/2014/main" id="{B6FBD1FA-3A5E-E852-3BF1-E3E74C984224}"/>
              </a:ext>
            </a:extLst>
          </p:cNvPr>
          <p:cNvGrpSpPr/>
          <p:nvPr/>
        </p:nvGrpSpPr>
        <p:grpSpPr>
          <a:xfrm>
            <a:off x="2079600" y="5765863"/>
            <a:ext cx="7201440" cy="115920"/>
            <a:chOff x="2079600" y="5765863"/>
            <a:chExt cx="7201440" cy="115920"/>
          </a:xfrm>
        </p:grpSpPr>
        <mc:AlternateContent xmlns:mc="http://schemas.openxmlformats.org/markup-compatibility/2006">
          <mc:Choice xmlns:p14="http://schemas.microsoft.com/office/powerpoint/2010/main" Requires="p14">
            <p:contentPart p14:bwMode="auto" r:id="rId69">
              <p14:nvContentPartPr>
                <p14:cNvPr id="43" name="Ink 42">
                  <a:extLst>
                    <a:ext uri="{FF2B5EF4-FFF2-40B4-BE49-F238E27FC236}">
                      <a16:creationId xmlns:a16="http://schemas.microsoft.com/office/drawing/2014/main" id="{98055676-DD69-6BAA-BBBC-214BBD15D58F}"/>
                    </a:ext>
                  </a:extLst>
                </p14:cNvPr>
                <p14:cNvContentPartPr/>
                <p14:nvPr/>
              </p14:nvContentPartPr>
              <p14:xfrm>
                <a:off x="2079600" y="5817343"/>
                <a:ext cx="582480" cy="51120"/>
              </p14:xfrm>
            </p:contentPart>
          </mc:Choice>
          <mc:Fallback>
            <p:pic>
              <p:nvPicPr>
                <p:cNvPr id="43" name="Ink 42">
                  <a:extLst>
                    <a:ext uri="{FF2B5EF4-FFF2-40B4-BE49-F238E27FC236}">
                      <a16:creationId xmlns:a16="http://schemas.microsoft.com/office/drawing/2014/main" id="{98055676-DD69-6BAA-BBBC-214BBD15D58F}"/>
                    </a:ext>
                  </a:extLst>
                </p:cNvPr>
                <p:cNvPicPr/>
                <p:nvPr/>
              </p:nvPicPr>
              <p:blipFill>
                <a:blip r:embed="rId70"/>
                <a:stretch>
                  <a:fillRect/>
                </a:stretch>
              </p:blipFill>
              <p:spPr>
                <a:xfrm>
                  <a:off x="2043600" y="5781343"/>
                  <a:ext cx="6541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4" name="Ink 43">
                  <a:extLst>
                    <a:ext uri="{FF2B5EF4-FFF2-40B4-BE49-F238E27FC236}">
                      <a16:creationId xmlns:a16="http://schemas.microsoft.com/office/drawing/2014/main" id="{26FBA4D0-923B-024E-C6C4-F213FDF9E43A}"/>
                    </a:ext>
                  </a:extLst>
                </p14:cNvPr>
                <p14:cNvContentPartPr/>
                <p14:nvPr/>
              </p14:nvContentPartPr>
              <p14:xfrm>
                <a:off x="3337440" y="5811943"/>
                <a:ext cx="792000" cy="47880"/>
              </p14:xfrm>
            </p:contentPart>
          </mc:Choice>
          <mc:Fallback>
            <p:pic>
              <p:nvPicPr>
                <p:cNvPr id="44" name="Ink 43">
                  <a:extLst>
                    <a:ext uri="{FF2B5EF4-FFF2-40B4-BE49-F238E27FC236}">
                      <a16:creationId xmlns:a16="http://schemas.microsoft.com/office/drawing/2014/main" id="{26FBA4D0-923B-024E-C6C4-F213FDF9E43A}"/>
                    </a:ext>
                  </a:extLst>
                </p:cNvPr>
                <p:cNvPicPr/>
                <p:nvPr/>
              </p:nvPicPr>
              <p:blipFill>
                <a:blip r:embed="rId72"/>
                <a:stretch>
                  <a:fillRect/>
                </a:stretch>
              </p:blipFill>
              <p:spPr>
                <a:xfrm>
                  <a:off x="3301440" y="5776303"/>
                  <a:ext cx="8636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5" name="Ink 44">
                  <a:extLst>
                    <a:ext uri="{FF2B5EF4-FFF2-40B4-BE49-F238E27FC236}">
                      <a16:creationId xmlns:a16="http://schemas.microsoft.com/office/drawing/2014/main" id="{314DFF58-BDA3-8EF7-387D-7652E73C8412}"/>
                    </a:ext>
                  </a:extLst>
                </p14:cNvPr>
                <p14:cNvContentPartPr/>
                <p14:nvPr/>
              </p14:nvContentPartPr>
              <p14:xfrm>
                <a:off x="4319880" y="5847943"/>
                <a:ext cx="627480" cy="33840"/>
              </p14:xfrm>
            </p:contentPart>
          </mc:Choice>
          <mc:Fallback>
            <p:pic>
              <p:nvPicPr>
                <p:cNvPr id="45" name="Ink 44">
                  <a:extLst>
                    <a:ext uri="{FF2B5EF4-FFF2-40B4-BE49-F238E27FC236}">
                      <a16:creationId xmlns:a16="http://schemas.microsoft.com/office/drawing/2014/main" id="{314DFF58-BDA3-8EF7-387D-7652E73C8412}"/>
                    </a:ext>
                  </a:extLst>
                </p:cNvPr>
                <p:cNvPicPr/>
                <p:nvPr/>
              </p:nvPicPr>
              <p:blipFill>
                <a:blip r:embed="rId74"/>
                <a:stretch>
                  <a:fillRect/>
                </a:stretch>
              </p:blipFill>
              <p:spPr>
                <a:xfrm>
                  <a:off x="4284240" y="5811943"/>
                  <a:ext cx="6991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6" name="Ink 45">
                  <a:extLst>
                    <a:ext uri="{FF2B5EF4-FFF2-40B4-BE49-F238E27FC236}">
                      <a16:creationId xmlns:a16="http://schemas.microsoft.com/office/drawing/2014/main" id="{AB802F0E-3BDD-EBC7-3CAB-4EF85D30BE31}"/>
                    </a:ext>
                  </a:extLst>
                </p14:cNvPr>
                <p14:cNvContentPartPr/>
                <p14:nvPr/>
              </p14:nvContentPartPr>
              <p14:xfrm>
                <a:off x="5602200" y="5799343"/>
                <a:ext cx="756360" cy="28080"/>
              </p14:xfrm>
            </p:contentPart>
          </mc:Choice>
          <mc:Fallback>
            <p:pic>
              <p:nvPicPr>
                <p:cNvPr id="46" name="Ink 45">
                  <a:extLst>
                    <a:ext uri="{FF2B5EF4-FFF2-40B4-BE49-F238E27FC236}">
                      <a16:creationId xmlns:a16="http://schemas.microsoft.com/office/drawing/2014/main" id="{AB802F0E-3BDD-EBC7-3CAB-4EF85D30BE31}"/>
                    </a:ext>
                  </a:extLst>
                </p:cNvPr>
                <p:cNvPicPr/>
                <p:nvPr/>
              </p:nvPicPr>
              <p:blipFill>
                <a:blip r:embed="rId76"/>
                <a:stretch>
                  <a:fillRect/>
                </a:stretch>
              </p:blipFill>
              <p:spPr>
                <a:xfrm>
                  <a:off x="5566200" y="5763703"/>
                  <a:ext cx="8280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7" name="Ink 46">
                  <a:extLst>
                    <a:ext uri="{FF2B5EF4-FFF2-40B4-BE49-F238E27FC236}">
                      <a16:creationId xmlns:a16="http://schemas.microsoft.com/office/drawing/2014/main" id="{27B080D2-5985-139F-F73F-68B9F6DD2DE8}"/>
                    </a:ext>
                  </a:extLst>
                </p14:cNvPr>
                <p14:cNvContentPartPr/>
                <p14:nvPr/>
              </p14:nvContentPartPr>
              <p14:xfrm>
                <a:off x="6612360" y="5765863"/>
                <a:ext cx="2668680" cy="45720"/>
              </p14:xfrm>
            </p:contentPart>
          </mc:Choice>
          <mc:Fallback>
            <p:pic>
              <p:nvPicPr>
                <p:cNvPr id="47" name="Ink 46">
                  <a:extLst>
                    <a:ext uri="{FF2B5EF4-FFF2-40B4-BE49-F238E27FC236}">
                      <a16:creationId xmlns:a16="http://schemas.microsoft.com/office/drawing/2014/main" id="{27B080D2-5985-139F-F73F-68B9F6DD2DE8}"/>
                    </a:ext>
                  </a:extLst>
                </p:cNvPr>
                <p:cNvPicPr/>
                <p:nvPr/>
              </p:nvPicPr>
              <p:blipFill>
                <a:blip r:embed="rId78"/>
                <a:stretch>
                  <a:fillRect/>
                </a:stretch>
              </p:blipFill>
              <p:spPr>
                <a:xfrm>
                  <a:off x="6576720" y="5730223"/>
                  <a:ext cx="2740320" cy="117360"/>
                </a:xfrm>
                <a:prstGeom prst="rect">
                  <a:avLst/>
                </a:prstGeom>
              </p:spPr>
            </p:pic>
          </mc:Fallback>
        </mc:AlternateContent>
      </p:grpSp>
    </p:spTree>
    <p:extLst>
      <p:ext uri="{BB962C8B-B14F-4D97-AF65-F5344CB8AC3E}">
        <p14:creationId xmlns:p14="http://schemas.microsoft.com/office/powerpoint/2010/main" val="1047131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2810-027F-BCAA-E45D-E4CFD43DDD2E}"/>
              </a:ext>
            </a:extLst>
          </p:cNvPr>
          <p:cNvSpPr>
            <a:spLocks noGrp="1"/>
          </p:cNvSpPr>
          <p:nvPr>
            <p:ph type="title"/>
          </p:nvPr>
        </p:nvSpPr>
        <p:spPr/>
        <p:txBody>
          <a:bodyPr/>
          <a:lstStyle/>
          <a:p>
            <a:r>
              <a:rPr lang="en-US" b="1" dirty="0"/>
              <a:t>Configuring Gradient Boosting Models</a:t>
            </a:r>
            <a:endParaRPr lang="en-US" dirty="0"/>
          </a:p>
        </p:txBody>
      </p:sp>
      <p:sp>
        <p:nvSpPr>
          <p:cNvPr id="3" name="Content Placeholder 2">
            <a:extLst>
              <a:ext uri="{FF2B5EF4-FFF2-40B4-BE49-F238E27FC236}">
                <a16:creationId xmlns:a16="http://schemas.microsoft.com/office/drawing/2014/main" id="{7993C074-8555-3DD2-B92A-C27EF5322997}"/>
              </a:ext>
            </a:extLst>
          </p:cNvPr>
          <p:cNvSpPr>
            <a:spLocks noGrp="1"/>
          </p:cNvSpPr>
          <p:nvPr>
            <p:ph idx="1"/>
          </p:nvPr>
        </p:nvSpPr>
        <p:spPr/>
        <p:txBody>
          <a:bodyPr>
            <a:noAutofit/>
          </a:bodyPr>
          <a:lstStyle/>
          <a:p>
            <a:pPr algn="just"/>
            <a:r>
              <a:rPr lang="en-US" sz="2400" dirty="0">
                <a:latin typeface="Times New Roman" panose="02020603050405020304" pitchFamily="18" charset="0"/>
                <a:cs typeface="Times New Roman" panose="02020603050405020304" pitchFamily="18" charset="0"/>
              </a:rPr>
              <a:t>In machine learning, choosing the settings for a model is known as "hyperparameter tuning." These settings, called "hyperparameters," are options that the machine learning engineer must choose themselves. Unlike other parameters, the model cannot learn the best values for hyperparameters simply by being trained on data.</a:t>
            </a:r>
          </a:p>
          <a:p>
            <a:pPr algn="just"/>
            <a:r>
              <a:rPr lang="en-US" sz="2400" dirty="0">
                <a:latin typeface="Times New Roman" panose="02020603050405020304" pitchFamily="18" charset="0"/>
                <a:cs typeface="Times New Roman" panose="02020603050405020304" pitchFamily="18" charset="0"/>
              </a:rPr>
              <a:t>Gradient boosting models have many hyperparameters, some of which I will outline below.</a:t>
            </a:r>
          </a:p>
          <a:p>
            <a:pPr marL="0" indent="0" algn="just">
              <a:buNone/>
            </a:pPr>
            <a:r>
              <a:rPr lang="en-US" sz="2400" b="1" dirty="0">
                <a:latin typeface="Times New Roman" panose="02020603050405020304" pitchFamily="18" charset="0"/>
                <a:cs typeface="Times New Roman" panose="02020603050405020304" pitchFamily="18" charset="0"/>
              </a:rPr>
              <a:t>Objective</a:t>
            </a:r>
          </a:p>
          <a:p>
            <a:pPr algn="just"/>
            <a:r>
              <a:rPr lang="en-US" sz="2400" dirty="0">
                <a:latin typeface="Times New Roman" panose="02020603050405020304" pitchFamily="18" charset="0"/>
                <a:cs typeface="Times New Roman" panose="02020603050405020304" pitchFamily="18" charset="0"/>
              </a:rPr>
              <a:t>This parameter sets the direction and the loss function of the algorithm. If the objective is regression, MSE is chosen as a loss function, whereas for classification, Cross-Entropy is the one to go. Python libraries like XGBoost offer other objectives for other types of tasks, such as ranking with corresponding loss functions.</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34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1AF6E-9DEE-410F-E48D-00325E7A96CE}"/>
              </a:ext>
            </a:extLst>
          </p:cNvPr>
          <p:cNvSpPr>
            <a:spLocks noGrp="1"/>
          </p:cNvSpPr>
          <p:nvPr>
            <p:ph type="title"/>
          </p:nvPr>
        </p:nvSpPr>
        <p:spPr/>
        <p:txBody>
          <a:bodyPr/>
          <a:lstStyle/>
          <a:p>
            <a:r>
              <a:rPr lang="en-US" b="1" dirty="0"/>
              <a:t>Configuring Gradient Boosting Models</a:t>
            </a:r>
            <a:endParaRPr lang="en-US" dirty="0"/>
          </a:p>
        </p:txBody>
      </p:sp>
      <p:sp>
        <p:nvSpPr>
          <p:cNvPr id="3" name="Content Placeholder 2">
            <a:extLst>
              <a:ext uri="{FF2B5EF4-FFF2-40B4-BE49-F238E27FC236}">
                <a16:creationId xmlns:a16="http://schemas.microsoft.com/office/drawing/2014/main" id="{9984EE8B-DBEF-6F28-D7E5-CF517A692D35}"/>
              </a:ext>
            </a:extLst>
          </p:cNvPr>
          <p:cNvSpPr>
            <a:spLocks noGrp="1"/>
          </p:cNvSpPr>
          <p:nvPr>
            <p:ph idx="1"/>
          </p:nvPr>
        </p:nvSpPr>
        <p:spPr/>
        <p:txBody>
          <a:bodyPr>
            <a:noAutofit/>
          </a:bodyPr>
          <a:lstStyle/>
          <a:p>
            <a:pPr algn="just"/>
            <a:r>
              <a:rPr lang="en-US" sz="2000" b="1" dirty="0">
                <a:latin typeface="Times New Roman" panose="02020603050405020304" pitchFamily="18" charset="0"/>
                <a:cs typeface="Times New Roman" panose="02020603050405020304" pitchFamily="18" charset="0"/>
              </a:rPr>
              <a:t>Learning rate: </a:t>
            </a:r>
            <a:r>
              <a:rPr lang="en-US" sz="2000" dirty="0">
                <a:latin typeface="Times New Roman" panose="02020603050405020304" pitchFamily="18" charset="0"/>
                <a:cs typeface="Times New Roman" panose="02020603050405020304" pitchFamily="18" charset="0"/>
              </a:rPr>
              <a:t>The most important hyperparameter of gradient boosting is perhaps the learning rate. It controls the contribution of each weak learner by adjusting the shrinkage factor. Smaller values (towards 0) decreases how much say each weak learner has in the ensemble. This requires building more trees and, thus, more time to finish training. But, the final strong learner will indeed be strong and impervious to overfitting.</a:t>
            </a:r>
          </a:p>
          <a:p>
            <a:pPr algn="just"/>
            <a:r>
              <a:rPr lang="en-US" sz="2000" b="1" dirty="0">
                <a:latin typeface="Times New Roman" panose="02020603050405020304" pitchFamily="18" charset="0"/>
                <a:cs typeface="Times New Roman" panose="02020603050405020304" pitchFamily="18" charset="0"/>
              </a:rPr>
              <a:t>The number of trees: </a:t>
            </a:r>
            <a:r>
              <a:rPr lang="en-US" sz="2000" dirty="0">
                <a:latin typeface="Times New Roman" panose="02020603050405020304" pitchFamily="18" charset="0"/>
                <a:cs typeface="Times New Roman" panose="02020603050405020304" pitchFamily="18" charset="0"/>
              </a:rPr>
              <a:t>This parameter, also called the number of boosting rounds or </a:t>
            </a:r>
            <a:r>
              <a:rPr lang="en-US" sz="2000" dirty="0" err="1">
                <a:latin typeface="Times New Roman" panose="02020603050405020304" pitchFamily="18" charset="0"/>
                <a:cs typeface="Times New Roman" panose="02020603050405020304" pitchFamily="18" charset="0"/>
              </a:rPr>
              <a:t>n_es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timators</a:t>
            </a:r>
            <a:r>
              <a:rPr lang="en-US" sz="2000" dirty="0">
                <a:latin typeface="Times New Roman" panose="02020603050405020304" pitchFamily="18" charset="0"/>
                <a:cs typeface="Times New Roman" panose="02020603050405020304" pitchFamily="18" charset="0"/>
              </a:rPr>
              <a:t>, controls the number of trees to build. The more trees you build, the stronger and more performant the ensemble becomes. It also becomes more complex as more trees allows the model to capture more patterns in the data. However, more trees significantly improve the chances of overfitting. To mitigate this, employ a combination of early stopping and low learning rate.</a:t>
            </a:r>
          </a:p>
          <a:p>
            <a:pPr algn="just"/>
            <a:r>
              <a:rPr lang="en-US" sz="2000" b="1" dirty="0">
                <a:latin typeface="Times New Roman" panose="02020603050405020304" pitchFamily="18" charset="0"/>
                <a:cs typeface="Times New Roman" panose="02020603050405020304" pitchFamily="18" charset="0"/>
              </a:rPr>
              <a:t>Max depth: </a:t>
            </a:r>
            <a:r>
              <a:rPr lang="en-US" sz="2000" dirty="0">
                <a:latin typeface="Times New Roman" panose="02020603050405020304" pitchFamily="18" charset="0"/>
                <a:cs typeface="Times New Roman" panose="02020603050405020304" pitchFamily="18" charset="0"/>
              </a:rPr>
              <a:t>This parameter controls the number of levels in each weak learner (decision tree). A max depth of 3 means there are three levels in the tree, counting the leaf level. The deeper the tree, the more complex and computationally expensive the model becomes. Choose a value close to 3 to prevent overfitting. Your maximum should be a depth of 10.</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0278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3512-3BC8-203A-75BB-4F575CCB46B8}"/>
              </a:ext>
            </a:extLst>
          </p:cNvPr>
          <p:cNvSpPr>
            <a:spLocks noGrp="1"/>
          </p:cNvSpPr>
          <p:nvPr>
            <p:ph type="title"/>
          </p:nvPr>
        </p:nvSpPr>
        <p:spPr/>
        <p:txBody>
          <a:bodyPr/>
          <a:lstStyle/>
          <a:p>
            <a:r>
              <a:rPr lang="en-US" b="1" dirty="0"/>
              <a:t>Configuring Gradient Boosting Models</a:t>
            </a:r>
            <a:endParaRPr lang="en-US" dirty="0"/>
          </a:p>
        </p:txBody>
      </p:sp>
      <p:sp>
        <p:nvSpPr>
          <p:cNvPr id="3" name="Content Placeholder 2">
            <a:extLst>
              <a:ext uri="{FF2B5EF4-FFF2-40B4-BE49-F238E27FC236}">
                <a16:creationId xmlns:a16="http://schemas.microsoft.com/office/drawing/2014/main" id="{9FC8941C-6304-6181-AE91-610868178572}"/>
              </a:ext>
            </a:extLst>
          </p:cNvPr>
          <p:cNvSpPr>
            <a:spLocks noGrp="1"/>
          </p:cNvSpPr>
          <p:nvPr>
            <p:ph idx="1"/>
          </p:nvPr>
        </p:nvSpPr>
        <p:spPr/>
        <p:txBody>
          <a:bodyPr>
            <a:noAutofit/>
          </a:bodyPr>
          <a:lstStyle/>
          <a:p>
            <a:pPr algn="just"/>
            <a:r>
              <a:rPr lang="en-US" sz="2000" b="1" dirty="0">
                <a:latin typeface="Times New Roman" panose="02020603050405020304" pitchFamily="18" charset="0"/>
                <a:cs typeface="Times New Roman" panose="02020603050405020304" pitchFamily="18" charset="0"/>
              </a:rPr>
              <a:t>Minimum number of samples per leaf: </a:t>
            </a:r>
            <a:r>
              <a:rPr lang="en-US" sz="2000" dirty="0">
                <a:latin typeface="Times New Roman" panose="02020603050405020304" pitchFamily="18" charset="0"/>
                <a:cs typeface="Times New Roman" panose="02020603050405020304" pitchFamily="18" charset="0"/>
              </a:rPr>
              <a:t>This parameter controls how branches split in decision trees. Setting a low value for the number of samples in termination nodes (leaves) makes the overall algorithm sensitive to noise. A larger minimum number of samples helps to prevent overfitting by making it more difficult for the trees to create splits based on too few data points.</a:t>
            </a:r>
          </a:p>
          <a:p>
            <a:pPr algn="just"/>
            <a:r>
              <a:rPr lang="en-US" sz="2000" b="1" dirty="0">
                <a:latin typeface="Times New Roman" panose="02020603050405020304" pitchFamily="18" charset="0"/>
                <a:cs typeface="Times New Roman" panose="02020603050405020304" pitchFamily="18" charset="0"/>
              </a:rPr>
              <a:t>Subsampling rate: </a:t>
            </a:r>
            <a:r>
              <a:rPr lang="en-US" sz="2000" dirty="0">
                <a:latin typeface="Times New Roman" panose="02020603050405020304" pitchFamily="18" charset="0"/>
                <a:cs typeface="Times New Roman" panose="02020603050405020304" pitchFamily="18" charset="0"/>
              </a:rPr>
              <a:t>This parameter controls the proportion of the data used to train each tree. In the examples above, we used 100% of rows as there were only four rows in our dataset. But, real-world datasets often have much more and require sampling. So, if you set the subsampling rate to a value below 1, such as 0.7, each weak learner trains on the randomly sampled 70% of the rows. A smaller subsample rate can lead to faster training but can also lead to overfitting.</a:t>
            </a:r>
          </a:p>
          <a:p>
            <a:pPr algn="just"/>
            <a:r>
              <a:rPr lang="en-US" sz="2000" b="1" dirty="0">
                <a:latin typeface="Times New Roman" panose="02020603050405020304" pitchFamily="18" charset="0"/>
                <a:cs typeface="Times New Roman" panose="02020603050405020304" pitchFamily="18" charset="0"/>
              </a:rPr>
              <a:t>Feature sampling rate: </a:t>
            </a:r>
            <a:r>
              <a:rPr lang="en-US" sz="2000" dirty="0">
                <a:latin typeface="Times New Roman" panose="02020603050405020304" pitchFamily="18" charset="0"/>
                <a:cs typeface="Times New Roman" panose="02020603050405020304" pitchFamily="18" charset="0"/>
              </a:rPr>
              <a:t>This parameter is exactly like subsampling, but it samples rows. For datasets with hundreds of features, it is recommended to choose a feature sampling rate between 0.5 and 1 to lower the chance of overfitting.</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0585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75B4-D381-FCB2-FB11-7B4328DCB9AF}"/>
              </a:ext>
            </a:extLst>
          </p:cNvPr>
          <p:cNvSpPr>
            <a:spLocks noGrp="1"/>
          </p:cNvSpPr>
          <p:nvPr>
            <p:ph type="title"/>
          </p:nvPr>
        </p:nvSpPr>
        <p:spPr/>
        <p:txBody>
          <a:bodyPr>
            <a:normAutofit/>
          </a:bodyPr>
          <a:lstStyle/>
          <a:p>
            <a:r>
              <a:rPr lang="en-US" b="1" dirty="0"/>
              <a:t>Difference between Adaboost and Gradient Boosting</a:t>
            </a:r>
            <a:endParaRPr lang="en-US" dirty="0"/>
          </a:p>
        </p:txBody>
      </p:sp>
      <p:graphicFrame>
        <p:nvGraphicFramePr>
          <p:cNvPr id="4" name="Content Placeholder 3">
            <a:extLst>
              <a:ext uri="{FF2B5EF4-FFF2-40B4-BE49-F238E27FC236}">
                <a16:creationId xmlns:a16="http://schemas.microsoft.com/office/drawing/2014/main" id="{DD96F37A-232F-AFD6-7924-8D3FD0048F6D}"/>
              </a:ext>
            </a:extLst>
          </p:cNvPr>
          <p:cNvGraphicFramePr>
            <a:graphicFrameLocks noGrp="1"/>
          </p:cNvGraphicFramePr>
          <p:nvPr>
            <p:ph idx="1"/>
            <p:extLst>
              <p:ext uri="{D42A27DB-BD31-4B8C-83A1-F6EECF244321}">
                <p14:modId xmlns:p14="http://schemas.microsoft.com/office/powerpoint/2010/main" val="3502324769"/>
              </p:ext>
            </p:extLst>
          </p:nvPr>
        </p:nvGraphicFramePr>
        <p:xfrm>
          <a:off x="621792" y="1956086"/>
          <a:ext cx="11119104" cy="4472143"/>
        </p:xfrm>
        <a:graphic>
          <a:graphicData uri="http://schemas.openxmlformats.org/drawingml/2006/table">
            <a:tbl>
              <a:tblPr/>
              <a:tblGrid>
                <a:gridCol w="2779776">
                  <a:extLst>
                    <a:ext uri="{9D8B030D-6E8A-4147-A177-3AD203B41FA5}">
                      <a16:colId xmlns:a16="http://schemas.microsoft.com/office/drawing/2014/main" val="341388251"/>
                    </a:ext>
                  </a:extLst>
                </a:gridCol>
                <a:gridCol w="4169664">
                  <a:extLst>
                    <a:ext uri="{9D8B030D-6E8A-4147-A177-3AD203B41FA5}">
                      <a16:colId xmlns:a16="http://schemas.microsoft.com/office/drawing/2014/main" val="3995562364"/>
                    </a:ext>
                  </a:extLst>
                </a:gridCol>
                <a:gridCol w="4169664">
                  <a:extLst>
                    <a:ext uri="{9D8B030D-6E8A-4147-A177-3AD203B41FA5}">
                      <a16:colId xmlns:a16="http://schemas.microsoft.com/office/drawing/2014/main" val="1481173878"/>
                    </a:ext>
                  </a:extLst>
                </a:gridCol>
              </a:tblGrid>
              <a:tr h="393220">
                <a:tc>
                  <a:txBody>
                    <a:bodyPr/>
                    <a:lstStyle/>
                    <a:p>
                      <a:pPr algn="ctr" rtl="0" fontAlgn="base">
                        <a:spcAft>
                          <a:spcPts val="750"/>
                        </a:spcAft>
                        <a:buNone/>
                      </a:pPr>
                      <a:r>
                        <a:rPr lang="en-US" sz="1400" b="1">
                          <a:effectLst/>
                        </a:rPr>
                        <a:t>Features</a:t>
                      </a:r>
                    </a:p>
                  </a:txBody>
                  <a:tcPr marL="38100" marR="381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tc>
                  <a:txBody>
                    <a:bodyPr/>
                    <a:lstStyle/>
                    <a:p>
                      <a:pPr algn="ctr" rtl="0" fontAlgn="base">
                        <a:spcAft>
                          <a:spcPts val="750"/>
                        </a:spcAft>
                        <a:buNone/>
                      </a:pPr>
                      <a:r>
                        <a:rPr lang="en-US" sz="1400" b="1" dirty="0">
                          <a:effectLst/>
                        </a:rPr>
                        <a:t>AdaBoost</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tc>
                  <a:txBody>
                    <a:bodyPr/>
                    <a:lstStyle/>
                    <a:p>
                      <a:pPr algn="ctr" rtl="0" fontAlgn="base">
                        <a:spcAft>
                          <a:spcPts val="750"/>
                        </a:spcAft>
                        <a:buNone/>
                      </a:pPr>
                      <a:r>
                        <a:rPr lang="en-US" sz="1400" b="1">
                          <a:effectLst/>
                        </a:rPr>
                        <a:t>Gradient Boosting</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3708173748"/>
                  </a:ext>
                </a:extLst>
              </a:tr>
              <a:tr h="645585">
                <a:tc>
                  <a:txBody>
                    <a:bodyPr/>
                    <a:lstStyle/>
                    <a:p>
                      <a:pPr algn="ctr" rtl="0" fontAlgn="base">
                        <a:spcAft>
                          <a:spcPts val="750"/>
                        </a:spcAft>
                        <a:buNone/>
                      </a:pPr>
                      <a:r>
                        <a:rPr lang="en-US" b="1">
                          <a:effectLst/>
                        </a:rPr>
                        <a:t>Weight Update Strategy</a:t>
                      </a:r>
                    </a:p>
                  </a:txBody>
                  <a:tcPr marL="38100" marR="38100" marT="40018" marB="4001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tc>
                  <a:txBody>
                    <a:bodyPr/>
                    <a:lstStyle/>
                    <a:p>
                      <a:pPr algn="ctr" fontAlgn="ctr">
                        <a:buNone/>
                      </a:pPr>
                      <a:r>
                        <a:rPr lang="en-US" sz="1250" b="0">
                          <a:effectLst/>
                        </a:rPr>
                        <a:t>Increase weights of misclassified sample so that the next learner focuses more on them.</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buNone/>
                      </a:pPr>
                      <a:r>
                        <a:rPr lang="en-US" sz="1250" b="0">
                          <a:effectLst/>
                        </a:rPr>
                        <a:t>Updates predictions by minimizing a loss function using the negative gradient</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637211598"/>
                  </a:ext>
                </a:extLst>
              </a:tr>
              <a:tr h="645585">
                <a:tc>
                  <a:txBody>
                    <a:bodyPr/>
                    <a:lstStyle/>
                    <a:p>
                      <a:pPr algn="ctr" rtl="0" fontAlgn="base">
                        <a:spcAft>
                          <a:spcPts val="750"/>
                        </a:spcAft>
                        <a:buNone/>
                      </a:pPr>
                      <a:r>
                        <a:rPr lang="en-US" b="1">
                          <a:effectLst/>
                        </a:rPr>
                        <a:t>Base learners</a:t>
                      </a:r>
                    </a:p>
                  </a:txBody>
                  <a:tcPr marL="38100" marR="38100" marT="40018" marB="4001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tc>
                  <a:txBody>
                    <a:bodyPr/>
                    <a:lstStyle/>
                    <a:p>
                      <a:pPr algn="ctr" fontAlgn="ctr">
                        <a:buNone/>
                      </a:pPr>
                      <a:r>
                        <a:rPr lang="en-US" sz="1250" b="0" dirty="0">
                          <a:effectLst/>
                        </a:rPr>
                        <a:t>AdaBoost uses simple decision trees with one split known as the decision stumps of weak learners.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buNone/>
                      </a:pPr>
                      <a:r>
                        <a:rPr lang="en-US" sz="1250" b="0">
                          <a:effectLst/>
                        </a:rPr>
                        <a:t>Gradient Boosting can use a wide range of base learners such as decision trees and linear models.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90723001"/>
                  </a:ext>
                </a:extLst>
              </a:tr>
              <a:tr h="645585">
                <a:tc>
                  <a:txBody>
                    <a:bodyPr/>
                    <a:lstStyle/>
                    <a:p>
                      <a:pPr algn="ctr" rtl="0" fontAlgn="base">
                        <a:spcAft>
                          <a:spcPts val="750"/>
                        </a:spcAft>
                        <a:buNone/>
                      </a:pPr>
                      <a:r>
                        <a:rPr lang="en-US" b="1">
                          <a:effectLst/>
                        </a:rPr>
                        <a:t>Sensitivity to Noise</a:t>
                      </a:r>
                    </a:p>
                  </a:txBody>
                  <a:tcPr marL="38100" marR="38100" marT="40018" marB="4001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tc>
                  <a:txBody>
                    <a:bodyPr/>
                    <a:lstStyle/>
                    <a:p>
                      <a:pPr algn="ctr" fontAlgn="ctr">
                        <a:buNone/>
                      </a:pPr>
                      <a:r>
                        <a:rPr lang="en-US" sz="1250" b="0" dirty="0">
                          <a:effectLst/>
                        </a:rPr>
                        <a:t>AdaBoost is more sensitive to noisy data and outliers due to aggressive weighting.</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fontAlgn="ctr">
                        <a:buNone/>
                      </a:pPr>
                      <a:r>
                        <a:rPr lang="en-US" sz="1250" b="0">
                          <a:effectLst/>
                        </a:rPr>
                        <a:t>Gradient Boosting is less sensitive as it smooths updates using gradients.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776395236"/>
                  </a:ext>
                </a:extLst>
              </a:tr>
              <a:tr h="645585">
                <a:tc>
                  <a:txBody>
                    <a:bodyPr/>
                    <a:lstStyle/>
                    <a:p>
                      <a:pPr algn="ctr" rtl="0" fontAlgn="base">
                        <a:spcAft>
                          <a:spcPts val="750"/>
                        </a:spcAft>
                        <a:buNone/>
                      </a:pPr>
                      <a:r>
                        <a:rPr lang="en-US" b="1">
                          <a:effectLst/>
                        </a:rPr>
                        <a:t>Optimization Technique</a:t>
                      </a:r>
                    </a:p>
                  </a:txBody>
                  <a:tcPr marL="38100" marR="38100" marT="40018" marB="4001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tc>
                  <a:txBody>
                    <a:bodyPr/>
                    <a:lstStyle/>
                    <a:p>
                      <a:pPr algn="ctr" rtl="0" fontAlgn="base">
                        <a:spcAft>
                          <a:spcPts val="750"/>
                        </a:spcAft>
                        <a:buNone/>
                      </a:pPr>
                      <a:r>
                        <a:rPr lang="en-US" sz="1250" b="0">
                          <a:effectLst/>
                        </a:rPr>
                        <a:t>No explicit loss function i.e it focuses on classification error.</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spcAft>
                          <a:spcPts val="750"/>
                        </a:spcAft>
                        <a:buNone/>
                      </a:pPr>
                      <a:r>
                        <a:rPr lang="en-US" sz="1250" b="0">
                          <a:effectLst/>
                        </a:rPr>
                        <a:t>Explicitly minimizes a differentiable loss function.</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71435094"/>
                  </a:ext>
                </a:extLst>
              </a:tr>
              <a:tr h="645585">
                <a:tc>
                  <a:txBody>
                    <a:bodyPr/>
                    <a:lstStyle/>
                    <a:p>
                      <a:pPr algn="ctr" rtl="0" fontAlgn="base">
                        <a:spcAft>
                          <a:spcPts val="750"/>
                        </a:spcAft>
                        <a:buNone/>
                      </a:pPr>
                      <a:r>
                        <a:rPr lang="en-US" b="1">
                          <a:effectLst/>
                        </a:rPr>
                        <a:t>Boosting Mechanism</a:t>
                      </a:r>
                    </a:p>
                  </a:txBody>
                  <a:tcPr marL="38100" marR="38100" marT="40018" marB="4001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tc>
                  <a:txBody>
                    <a:bodyPr/>
                    <a:lstStyle/>
                    <a:p>
                      <a:pPr algn="ctr" rtl="0" fontAlgn="base">
                        <a:spcAft>
                          <a:spcPts val="750"/>
                        </a:spcAft>
                        <a:buNone/>
                      </a:pPr>
                      <a:r>
                        <a:rPr lang="en-US" sz="1250" b="0">
                          <a:effectLst/>
                        </a:rPr>
                        <a:t>Learners are trained sequentially with sample reweighting.</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spcAft>
                          <a:spcPts val="750"/>
                        </a:spcAft>
                        <a:buNone/>
                      </a:pPr>
                      <a:r>
                        <a:rPr lang="en-US" sz="1250" b="0">
                          <a:effectLst/>
                        </a:rPr>
                        <a:t>Learners are trained sequentially with residual fitting (gradient descent).</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42429909"/>
                  </a:ext>
                </a:extLst>
              </a:tr>
              <a:tr h="425499">
                <a:tc>
                  <a:txBody>
                    <a:bodyPr/>
                    <a:lstStyle/>
                    <a:p>
                      <a:pPr algn="ctr" rtl="0" fontAlgn="base">
                        <a:spcAft>
                          <a:spcPts val="750"/>
                        </a:spcAft>
                        <a:buNone/>
                      </a:pPr>
                      <a:r>
                        <a:rPr lang="en-US" b="1">
                          <a:effectLst/>
                        </a:rPr>
                        <a:t>Interpretability</a:t>
                      </a:r>
                    </a:p>
                  </a:txBody>
                  <a:tcPr marL="38100" marR="38100" marT="40018" marB="4001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tc>
                  <a:txBody>
                    <a:bodyPr/>
                    <a:lstStyle/>
                    <a:p>
                      <a:pPr algn="ctr" rtl="0" fontAlgn="base">
                        <a:spcAft>
                          <a:spcPts val="750"/>
                        </a:spcAft>
                        <a:buNone/>
                      </a:pPr>
                      <a:r>
                        <a:rPr lang="en-US" sz="1250" b="0">
                          <a:effectLst/>
                        </a:rPr>
                        <a:t>Easier to interpret due to simple weak learners.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spcAft>
                          <a:spcPts val="750"/>
                        </a:spcAft>
                        <a:buNone/>
                      </a:pPr>
                      <a:r>
                        <a:rPr lang="en-US" sz="1250" b="0">
                          <a:effectLst/>
                        </a:rPr>
                        <a:t>Harder to interpret if complex models are used.</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5653131"/>
                  </a:ext>
                </a:extLst>
              </a:tr>
              <a:tr h="425499">
                <a:tc>
                  <a:txBody>
                    <a:bodyPr/>
                    <a:lstStyle/>
                    <a:p>
                      <a:pPr algn="ctr" rtl="0" fontAlgn="base">
                        <a:spcAft>
                          <a:spcPts val="750"/>
                        </a:spcAft>
                        <a:buNone/>
                      </a:pPr>
                      <a:r>
                        <a:rPr lang="en-US" b="1">
                          <a:effectLst/>
                        </a:rPr>
                        <a:t>Use case</a:t>
                      </a:r>
                    </a:p>
                  </a:txBody>
                  <a:tcPr marL="38100" marR="38100" marT="40018" marB="40018"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9F9F9"/>
                    </a:solidFill>
                  </a:tcPr>
                </a:tc>
                <a:tc>
                  <a:txBody>
                    <a:bodyPr/>
                    <a:lstStyle/>
                    <a:p>
                      <a:pPr algn="ctr" rtl="0" fontAlgn="base">
                        <a:spcAft>
                          <a:spcPts val="750"/>
                        </a:spcAft>
                        <a:buNone/>
                      </a:pPr>
                      <a:r>
                        <a:rPr lang="en-US" sz="1250" b="0">
                          <a:effectLst/>
                        </a:rPr>
                        <a:t>Suitable for clean datasets with fewer outliers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spcAft>
                          <a:spcPts val="750"/>
                        </a:spcAft>
                        <a:buNone/>
                      </a:pPr>
                      <a:r>
                        <a:rPr lang="en-US" sz="1250" b="0" dirty="0">
                          <a:effectLst/>
                        </a:rPr>
                        <a:t>Suitable for complex problems with varying loss function</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131478209"/>
                  </a:ext>
                </a:extLst>
              </a:tr>
            </a:tbl>
          </a:graphicData>
        </a:graphic>
      </p:graphicFrame>
    </p:spTree>
    <p:extLst>
      <p:ext uri="{BB962C8B-B14F-4D97-AF65-F5344CB8AC3E}">
        <p14:creationId xmlns:p14="http://schemas.microsoft.com/office/powerpoint/2010/main" val="2099329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507E-08BC-DD4D-3A8F-FA3A5BE5078D}"/>
              </a:ext>
            </a:extLst>
          </p:cNvPr>
          <p:cNvSpPr>
            <a:spLocks noGrp="1"/>
          </p:cNvSpPr>
          <p:nvPr>
            <p:ph type="title"/>
          </p:nvPr>
        </p:nvSpPr>
        <p:spPr/>
        <p:txBody>
          <a:bodyPr/>
          <a:lstStyle/>
          <a:p>
            <a:r>
              <a:rPr lang="en-US" dirty="0"/>
              <a:t>Evolution of tree-based algorithms</a:t>
            </a:r>
          </a:p>
        </p:txBody>
      </p:sp>
      <p:pic>
        <p:nvPicPr>
          <p:cNvPr id="5" name="Content Placeholder 4">
            <a:extLst>
              <a:ext uri="{FF2B5EF4-FFF2-40B4-BE49-F238E27FC236}">
                <a16:creationId xmlns:a16="http://schemas.microsoft.com/office/drawing/2014/main" id="{789E8C3C-80AD-19A2-2C87-20747A78875A}"/>
              </a:ext>
            </a:extLst>
          </p:cNvPr>
          <p:cNvPicPr>
            <a:picLocks noGrp="1" noChangeAspect="1"/>
          </p:cNvPicPr>
          <p:nvPr>
            <p:ph idx="1"/>
          </p:nvPr>
        </p:nvPicPr>
        <p:blipFill>
          <a:blip r:embed="rId2"/>
          <a:stretch>
            <a:fillRect/>
          </a:stretch>
        </p:blipFill>
        <p:spPr>
          <a:xfrm>
            <a:off x="1950463" y="1805014"/>
            <a:ext cx="8135369" cy="4319029"/>
          </a:xfrm>
          <a:prstGeom prst="rect">
            <a:avLst/>
          </a:prstGeom>
        </p:spPr>
      </p:pic>
    </p:spTree>
    <p:extLst>
      <p:ext uri="{BB962C8B-B14F-4D97-AF65-F5344CB8AC3E}">
        <p14:creationId xmlns:p14="http://schemas.microsoft.com/office/powerpoint/2010/main" val="68607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33A1F-DB32-8029-56F0-F0CD826D5B8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4215" y="673513"/>
            <a:ext cx="10331981" cy="509296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372A5B4-45EC-9BAF-615A-F1BC0FF1AE57}"/>
                  </a:ext>
                </a:extLst>
              </p14:cNvPr>
              <p14:cNvContentPartPr/>
              <p14:nvPr/>
            </p14:nvContentPartPr>
            <p14:xfrm>
              <a:off x="2657457" y="684157"/>
              <a:ext cx="622440" cy="506160"/>
            </p14:xfrm>
          </p:contentPart>
        </mc:Choice>
        <mc:Fallback xmlns="">
          <p:pic>
            <p:nvPicPr>
              <p:cNvPr id="6" name="Ink 5">
                <a:extLst>
                  <a:ext uri="{FF2B5EF4-FFF2-40B4-BE49-F238E27FC236}">
                    <a16:creationId xmlns:a16="http://schemas.microsoft.com/office/drawing/2014/main" id="{7372A5B4-45EC-9BAF-615A-F1BC0FF1AE57}"/>
                  </a:ext>
                </a:extLst>
              </p:cNvPr>
              <p:cNvPicPr/>
              <p:nvPr/>
            </p:nvPicPr>
            <p:blipFill>
              <a:blip r:embed="rId5"/>
              <a:stretch>
                <a:fillRect/>
              </a:stretch>
            </p:blipFill>
            <p:spPr>
              <a:xfrm>
                <a:off x="2621457" y="648517"/>
                <a:ext cx="69408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75BC51E-D4D7-FF15-2E28-555A74E3E86F}"/>
                  </a:ext>
                </a:extLst>
              </p14:cNvPr>
              <p14:cNvContentPartPr/>
              <p14:nvPr/>
            </p14:nvContentPartPr>
            <p14:xfrm>
              <a:off x="7566057" y="982957"/>
              <a:ext cx="189000" cy="202680"/>
            </p14:xfrm>
          </p:contentPart>
        </mc:Choice>
        <mc:Fallback xmlns="">
          <p:pic>
            <p:nvPicPr>
              <p:cNvPr id="7" name="Ink 6">
                <a:extLst>
                  <a:ext uri="{FF2B5EF4-FFF2-40B4-BE49-F238E27FC236}">
                    <a16:creationId xmlns:a16="http://schemas.microsoft.com/office/drawing/2014/main" id="{975BC51E-D4D7-FF15-2E28-555A74E3E86F}"/>
                  </a:ext>
                </a:extLst>
              </p:cNvPr>
              <p:cNvPicPr/>
              <p:nvPr/>
            </p:nvPicPr>
            <p:blipFill>
              <a:blip r:embed="rId7"/>
              <a:stretch>
                <a:fillRect/>
              </a:stretch>
            </p:blipFill>
            <p:spPr>
              <a:xfrm>
                <a:off x="7530417" y="947317"/>
                <a:ext cx="2606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52C1E11-19DC-6217-DEBE-C1722BDC166C}"/>
                  </a:ext>
                </a:extLst>
              </p14:cNvPr>
              <p14:cNvContentPartPr/>
              <p14:nvPr/>
            </p14:nvContentPartPr>
            <p14:xfrm>
              <a:off x="1595097" y="3970597"/>
              <a:ext cx="8280" cy="10080"/>
            </p14:xfrm>
          </p:contentPart>
        </mc:Choice>
        <mc:Fallback xmlns="">
          <p:pic>
            <p:nvPicPr>
              <p:cNvPr id="8" name="Ink 7">
                <a:extLst>
                  <a:ext uri="{FF2B5EF4-FFF2-40B4-BE49-F238E27FC236}">
                    <a16:creationId xmlns:a16="http://schemas.microsoft.com/office/drawing/2014/main" id="{252C1E11-19DC-6217-DEBE-C1722BDC166C}"/>
                  </a:ext>
                </a:extLst>
              </p:cNvPr>
              <p:cNvPicPr/>
              <p:nvPr/>
            </p:nvPicPr>
            <p:blipFill>
              <a:blip r:embed="rId9"/>
              <a:stretch>
                <a:fillRect/>
              </a:stretch>
            </p:blipFill>
            <p:spPr>
              <a:xfrm>
                <a:off x="1559097" y="3934957"/>
                <a:ext cx="799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1570188-304D-59A5-1DC4-C4F1EF5674A4}"/>
                  </a:ext>
                </a:extLst>
              </p14:cNvPr>
              <p14:cNvContentPartPr/>
              <p14:nvPr/>
            </p14:nvContentPartPr>
            <p14:xfrm>
              <a:off x="2132577" y="2000677"/>
              <a:ext cx="833040" cy="44640"/>
            </p14:xfrm>
          </p:contentPart>
        </mc:Choice>
        <mc:Fallback xmlns="">
          <p:pic>
            <p:nvPicPr>
              <p:cNvPr id="9" name="Ink 8">
                <a:extLst>
                  <a:ext uri="{FF2B5EF4-FFF2-40B4-BE49-F238E27FC236}">
                    <a16:creationId xmlns:a16="http://schemas.microsoft.com/office/drawing/2014/main" id="{11570188-304D-59A5-1DC4-C4F1EF5674A4}"/>
                  </a:ext>
                </a:extLst>
              </p:cNvPr>
              <p:cNvPicPr/>
              <p:nvPr/>
            </p:nvPicPr>
            <p:blipFill>
              <a:blip r:embed="rId11"/>
              <a:stretch>
                <a:fillRect/>
              </a:stretch>
            </p:blipFill>
            <p:spPr>
              <a:xfrm>
                <a:off x="2096937" y="1965037"/>
                <a:ext cx="9046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83B51413-4B78-B123-089C-93AD780E9645}"/>
                  </a:ext>
                </a:extLst>
              </p14:cNvPr>
              <p14:cNvContentPartPr/>
              <p14:nvPr/>
            </p14:nvContentPartPr>
            <p14:xfrm>
              <a:off x="2598057" y="3004717"/>
              <a:ext cx="395280" cy="34920"/>
            </p14:xfrm>
          </p:contentPart>
        </mc:Choice>
        <mc:Fallback xmlns="">
          <p:pic>
            <p:nvPicPr>
              <p:cNvPr id="10" name="Ink 9">
                <a:extLst>
                  <a:ext uri="{FF2B5EF4-FFF2-40B4-BE49-F238E27FC236}">
                    <a16:creationId xmlns:a16="http://schemas.microsoft.com/office/drawing/2014/main" id="{83B51413-4B78-B123-089C-93AD780E9645}"/>
                  </a:ext>
                </a:extLst>
              </p:cNvPr>
              <p:cNvPicPr/>
              <p:nvPr/>
            </p:nvPicPr>
            <p:blipFill>
              <a:blip r:embed="rId13"/>
              <a:stretch>
                <a:fillRect/>
              </a:stretch>
            </p:blipFill>
            <p:spPr>
              <a:xfrm>
                <a:off x="2562057" y="2969077"/>
                <a:ext cx="466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9ACE6FB-05C4-D42E-DC4B-46CFA7BFFAD8}"/>
                  </a:ext>
                </a:extLst>
              </p14:cNvPr>
              <p14:cNvContentPartPr/>
              <p14:nvPr/>
            </p14:nvContentPartPr>
            <p14:xfrm>
              <a:off x="2328057" y="3800677"/>
              <a:ext cx="579240" cy="66240"/>
            </p14:xfrm>
          </p:contentPart>
        </mc:Choice>
        <mc:Fallback xmlns="">
          <p:pic>
            <p:nvPicPr>
              <p:cNvPr id="11" name="Ink 10">
                <a:extLst>
                  <a:ext uri="{FF2B5EF4-FFF2-40B4-BE49-F238E27FC236}">
                    <a16:creationId xmlns:a16="http://schemas.microsoft.com/office/drawing/2014/main" id="{89ACE6FB-05C4-D42E-DC4B-46CFA7BFFAD8}"/>
                  </a:ext>
                </a:extLst>
              </p:cNvPr>
              <p:cNvPicPr/>
              <p:nvPr/>
            </p:nvPicPr>
            <p:blipFill>
              <a:blip r:embed="rId15"/>
              <a:stretch>
                <a:fillRect/>
              </a:stretch>
            </p:blipFill>
            <p:spPr>
              <a:xfrm>
                <a:off x="2292057" y="3765037"/>
                <a:ext cx="650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2D0B2498-1C08-BBCE-6245-D242B24B42E1}"/>
                  </a:ext>
                </a:extLst>
              </p14:cNvPr>
              <p14:cNvContentPartPr/>
              <p14:nvPr/>
            </p14:nvContentPartPr>
            <p14:xfrm>
              <a:off x="5568417" y="2125597"/>
              <a:ext cx="633240" cy="602280"/>
            </p14:xfrm>
          </p:contentPart>
        </mc:Choice>
        <mc:Fallback xmlns="">
          <p:pic>
            <p:nvPicPr>
              <p:cNvPr id="12" name="Ink 11">
                <a:extLst>
                  <a:ext uri="{FF2B5EF4-FFF2-40B4-BE49-F238E27FC236}">
                    <a16:creationId xmlns:a16="http://schemas.microsoft.com/office/drawing/2014/main" id="{2D0B2498-1C08-BBCE-6245-D242B24B42E1}"/>
                  </a:ext>
                </a:extLst>
              </p:cNvPr>
              <p:cNvPicPr/>
              <p:nvPr/>
            </p:nvPicPr>
            <p:blipFill>
              <a:blip r:embed="rId17"/>
              <a:stretch>
                <a:fillRect/>
              </a:stretch>
            </p:blipFill>
            <p:spPr>
              <a:xfrm>
                <a:off x="5532777" y="2089957"/>
                <a:ext cx="704880" cy="673920"/>
              </a:xfrm>
              <a:prstGeom prst="rect">
                <a:avLst/>
              </a:prstGeom>
            </p:spPr>
          </p:pic>
        </mc:Fallback>
      </mc:AlternateContent>
      <p:grpSp>
        <p:nvGrpSpPr>
          <p:cNvPr id="15" name="Group 14">
            <a:extLst>
              <a:ext uri="{FF2B5EF4-FFF2-40B4-BE49-F238E27FC236}">
                <a16:creationId xmlns:a16="http://schemas.microsoft.com/office/drawing/2014/main" id="{23140A4F-27AA-4ACA-E99C-2BE8981A3229}"/>
              </a:ext>
            </a:extLst>
          </p:cNvPr>
          <p:cNvGrpSpPr/>
          <p:nvPr/>
        </p:nvGrpSpPr>
        <p:grpSpPr>
          <a:xfrm>
            <a:off x="5644737" y="2948197"/>
            <a:ext cx="566280" cy="761760"/>
            <a:chOff x="5644737" y="2948197"/>
            <a:chExt cx="566280" cy="76176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3A3D406A-CC58-39C1-94DF-B87B46A0E664}"/>
                    </a:ext>
                  </a:extLst>
                </p14:cNvPr>
                <p14:cNvContentPartPr/>
                <p14:nvPr/>
              </p14:nvContentPartPr>
              <p14:xfrm>
                <a:off x="5650137" y="2948197"/>
                <a:ext cx="508680" cy="80640"/>
              </p14:xfrm>
            </p:contentPart>
          </mc:Choice>
          <mc:Fallback xmlns="">
            <p:pic>
              <p:nvPicPr>
                <p:cNvPr id="13" name="Ink 12">
                  <a:extLst>
                    <a:ext uri="{FF2B5EF4-FFF2-40B4-BE49-F238E27FC236}">
                      <a16:creationId xmlns:a16="http://schemas.microsoft.com/office/drawing/2014/main" id="{3A3D406A-CC58-39C1-94DF-B87B46A0E664}"/>
                    </a:ext>
                  </a:extLst>
                </p:cNvPr>
                <p:cNvPicPr/>
                <p:nvPr/>
              </p:nvPicPr>
              <p:blipFill>
                <a:blip r:embed="rId19"/>
                <a:stretch>
                  <a:fillRect/>
                </a:stretch>
              </p:blipFill>
              <p:spPr>
                <a:xfrm>
                  <a:off x="5614497" y="2912557"/>
                  <a:ext cx="5803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72FBFF4D-1274-E3BD-02BC-FFBBAAFDE36C}"/>
                    </a:ext>
                  </a:extLst>
                </p14:cNvPr>
                <p14:cNvContentPartPr/>
                <p14:nvPr/>
              </p14:nvContentPartPr>
              <p14:xfrm>
                <a:off x="5644737" y="3099397"/>
                <a:ext cx="566280" cy="610560"/>
              </p14:xfrm>
            </p:contentPart>
          </mc:Choice>
          <mc:Fallback xmlns="">
            <p:pic>
              <p:nvPicPr>
                <p:cNvPr id="14" name="Ink 13">
                  <a:extLst>
                    <a:ext uri="{FF2B5EF4-FFF2-40B4-BE49-F238E27FC236}">
                      <a16:creationId xmlns:a16="http://schemas.microsoft.com/office/drawing/2014/main" id="{72FBFF4D-1274-E3BD-02BC-FFBBAAFDE36C}"/>
                    </a:ext>
                  </a:extLst>
                </p:cNvPr>
                <p:cNvPicPr/>
                <p:nvPr/>
              </p:nvPicPr>
              <p:blipFill>
                <a:blip r:embed="rId21"/>
                <a:stretch>
                  <a:fillRect/>
                </a:stretch>
              </p:blipFill>
              <p:spPr>
                <a:xfrm>
                  <a:off x="5608737" y="3063757"/>
                  <a:ext cx="637920" cy="68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27D38542-4ED2-EB8B-F187-4FA312C6D0B2}"/>
                  </a:ext>
                </a:extLst>
              </p14:cNvPr>
              <p14:cNvContentPartPr/>
              <p14:nvPr/>
            </p14:nvContentPartPr>
            <p14:xfrm>
              <a:off x="7448337" y="2397037"/>
              <a:ext cx="1896120" cy="671760"/>
            </p14:xfrm>
          </p:contentPart>
        </mc:Choice>
        <mc:Fallback xmlns="">
          <p:pic>
            <p:nvPicPr>
              <p:cNvPr id="19" name="Ink 18">
                <a:extLst>
                  <a:ext uri="{FF2B5EF4-FFF2-40B4-BE49-F238E27FC236}">
                    <a16:creationId xmlns:a16="http://schemas.microsoft.com/office/drawing/2014/main" id="{27D38542-4ED2-EB8B-F187-4FA312C6D0B2}"/>
                  </a:ext>
                </a:extLst>
              </p:cNvPr>
              <p:cNvPicPr/>
              <p:nvPr/>
            </p:nvPicPr>
            <p:blipFill>
              <a:blip r:embed="rId23"/>
              <a:stretch>
                <a:fillRect/>
              </a:stretch>
            </p:blipFill>
            <p:spPr>
              <a:xfrm>
                <a:off x="7412697" y="2361397"/>
                <a:ext cx="1967760" cy="743400"/>
              </a:xfrm>
              <a:prstGeom prst="rect">
                <a:avLst/>
              </a:prstGeom>
            </p:spPr>
          </p:pic>
        </mc:Fallback>
      </mc:AlternateContent>
      <p:grpSp>
        <p:nvGrpSpPr>
          <p:cNvPr id="29" name="Group 28">
            <a:extLst>
              <a:ext uri="{FF2B5EF4-FFF2-40B4-BE49-F238E27FC236}">
                <a16:creationId xmlns:a16="http://schemas.microsoft.com/office/drawing/2014/main" id="{A4B618FE-B9A6-54D9-AA37-53A69C1E6246}"/>
              </a:ext>
            </a:extLst>
          </p:cNvPr>
          <p:cNvGrpSpPr/>
          <p:nvPr/>
        </p:nvGrpSpPr>
        <p:grpSpPr>
          <a:xfrm>
            <a:off x="7428537" y="1408117"/>
            <a:ext cx="3533400" cy="2308320"/>
            <a:chOff x="7428537" y="1408117"/>
            <a:chExt cx="3533400" cy="2308320"/>
          </a:xfrm>
        </p:grpSpPr>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EB6F5735-6B55-BFCC-BE93-4913FEE361C1}"/>
                    </a:ext>
                  </a:extLst>
                </p14:cNvPr>
                <p14:cNvContentPartPr/>
                <p14:nvPr/>
              </p14:nvContentPartPr>
              <p14:xfrm>
                <a:off x="7428537" y="1408117"/>
                <a:ext cx="1980720" cy="836640"/>
              </p14:xfrm>
            </p:contentPart>
          </mc:Choice>
          <mc:Fallback xmlns="">
            <p:pic>
              <p:nvPicPr>
                <p:cNvPr id="16" name="Ink 15">
                  <a:extLst>
                    <a:ext uri="{FF2B5EF4-FFF2-40B4-BE49-F238E27FC236}">
                      <a16:creationId xmlns:a16="http://schemas.microsoft.com/office/drawing/2014/main" id="{EB6F5735-6B55-BFCC-BE93-4913FEE361C1}"/>
                    </a:ext>
                  </a:extLst>
                </p:cNvPr>
                <p:cNvPicPr/>
                <p:nvPr/>
              </p:nvPicPr>
              <p:blipFill>
                <a:blip r:embed="rId25"/>
                <a:stretch>
                  <a:fillRect/>
                </a:stretch>
              </p:blipFill>
              <p:spPr>
                <a:xfrm>
                  <a:off x="7392897" y="1372117"/>
                  <a:ext cx="2052360" cy="908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1E83C472-8EAB-1398-CC6B-33E3B824CBF7}"/>
                    </a:ext>
                  </a:extLst>
                </p14:cNvPr>
                <p14:cNvContentPartPr/>
                <p14:nvPr/>
              </p14:nvContentPartPr>
              <p14:xfrm>
                <a:off x="9409977" y="1503157"/>
                <a:ext cx="1099440" cy="662040"/>
              </p14:xfrm>
            </p:contentPart>
          </mc:Choice>
          <mc:Fallback xmlns="">
            <p:pic>
              <p:nvPicPr>
                <p:cNvPr id="17" name="Ink 16">
                  <a:extLst>
                    <a:ext uri="{FF2B5EF4-FFF2-40B4-BE49-F238E27FC236}">
                      <a16:creationId xmlns:a16="http://schemas.microsoft.com/office/drawing/2014/main" id="{1E83C472-8EAB-1398-CC6B-33E3B824CBF7}"/>
                    </a:ext>
                  </a:extLst>
                </p:cNvPr>
                <p:cNvPicPr/>
                <p:nvPr/>
              </p:nvPicPr>
              <p:blipFill>
                <a:blip r:embed="rId27"/>
                <a:stretch>
                  <a:fillRect/>
                </a:stretch>
              </p:blipFill>
              <p:spPr>
                <a:xfrm>
                  <a:off x="9373977" y="1467517"/>
                  <a:ext cx="1171080" cy="733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DF4DBF3C-75A5-07BE-60CF-FDE375951392}"/>
                    </a:ext>
                  </a:extLst>
                </p14:cNvPr>
                <p14:cNvContentPartPr/>
                <p14:nvPr/>
              </p14:nvContentPartPr>
              <p14:xfrm>
                <a:off x="9768177" y="2541037"/>
                <a:ext cx="530640" cy="435960"/>
              </p14:xfrm>
            </p:contentPart>
          </mc:Choice>
          <mc:Fallback xmlns="">
            <p:pic>
              <p:nvPicPr>
                <p:cNvPr id="21" name="Ink 20">
                  <a:extLst>
                    <a:ext uri="{FF2B5EF4-FFF2-40B4-BE49-F238E27FC236}">
                      <a16:creationId xmlns:a16="http://schemas.microsoft.com/office/drawing/2014/main" id="{DF4DBF3C-75A5-07BE-60CF-FDE375951392}"/>
                    </a:ext>
                  </a:extLst>
                </p:cNvPr>
                <p:cNvPicPr/>
                <p:nvPr/>
              </p:nvPicPr>
              <p:blipFill>
                <a:blip r:embed="rId29"/>
                <a:stretch>
                  <a:fillRect/>
                </a:stretch>
              </p:blipFill>
              <p:spPr>
                <a:xfrm>
                  <a:off x="9732177" y="2505037"/>
                  <a:ext cx="60228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21D93D87-650C-E3A2-E308-7E3B73630662}"/>
                    </a:ext>
                  </a:extLst>
                </p14:cNvPr>
                <p14:cNvContentPartPr/>
                <p14:nvPr/>
              </p14:nvContentPartPr>
              <p14:xfrm>
                <a:off x="8459577" y="3034237"/>
                <a:ext cx="82080" cy="498960"/>
              </p14:xfrm>
            </p:contentPart>
          </mc:Choice>
          <mc:Fallback xmlns="">
            <p:pic>
              <p:nvPicPr>
                <p:cNvPr id="22" name="Ink 21">
                  <a:extLst>
                    <a:ext uri="{FF2B5EF4-FFF2-40B4-BE49-F238E27FC236}">
                      <a16:creationId xmlns:a16="http://schemas.microsoft.com/office/drawing/2014/main" id="{21D93D87-650C-E3A2-E308-7E3B73630662}"/>
                    </a:ext>
                  </a:extLst>
                </p:cNvPr>
                <p:cNvPicPr/>
                <p:nvPr/>
              </p:nvPicPr>
              <p:blipFill>
                <a:blip r:embed="rId31"/>
                <a:stretch>
                  <a:fillRect/>
                </a:stretch>
              </p:blipFill>
              <p:spPr>
                <a:xfrm>
                  <a:off x="8423577" y="2998597"/>
                  <a:ext cx="15372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FAA7855D-BC35-5CF1-C5F0-AF309E73FC78}"/>
                    </a:ext>
                  </a:extLst>
                </p14:cNvPr>
                <p14:cNvContentPartPr/>
                <p14:nvPr/>
              </p14:nvContentPartPr>
              <p14:xfrm>
                <a:off x="9354177" y="3619237"/>
                <a:ext cx="520200" cy="97200"/>
              </p14:xfrm>
            </p:contentPart>
          </mc:Choice>
          <mc:Fallback xmlns="">
            <p:pic>
              <p:nvPicPr>
                <p:cNvPr id="23" name="Ink 22">
                  <a:extLst>
                    <a:ext uri="{FF2B5EF4-FFF2-40B4-BE49-F238E27FC236}">
                      <a16:creationId xmlns:a16="http://schemas.microsoft.com/office/drawing/2014/main" id="{FAA7855D-BC35-5CF1-C5F0-AF309E73FC78}"/>
                    </a:ext>
                  </a:extLst>
                </p:cNvPr>
                <p:cNvPicPr/>
                <p:nvPr/>
              </p:nvPicPr>
              <p:blipFill>
                <a:blip r:embed="rId33"/>
                <a:stretch>
                  <a:fillRect/>
                </a:stretch>
              </p:blipFill>
              <p:spPr>
                <a:xfrm>
                  <a:off x="9318177" y="3583597"/>
                  <a:ext cx="5918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5D85BEFE-0DB3-12B9-236D-CA8399E9659F}"/>
                    </a:ext>
                  </a:extLst>
                </p14:cNvPr>
                <p14:cNvContentPartPr/>
                <p14:nvPr/>
              </p14:nvContentPartPr>
              <p14:xfrm>
                <a:off x="10105137" y="3029197"/>
                <a:ext cx="423000" cy="569160"/>
              </p14:xfrm>
            </p:contentPart>
          </mc:Choice>
          <mc:Fallback xmlns="">
            <p:pic>
              <p:nvPicPr>
                <p:cNvPr id="25" name="Ink 24">
                  <a:extLst>
                    <a:ext uri="{FF2B5EF4-FFF2-40B4-BE49-F238E27FC236}">
                      <a16:creationId xmlns:a16="http://schemas.microsoft.com/office/drawing/2014/main" id="{5D85BEFE-0DB3-12B9-236D-CA8399E9659F}"/>
                    </a:ext>
                  </a:extLst>
                </p:cNvPr>
                <p:cNvPicPr/>
                <p:nvPr/>
              </p:nvPicPr>
              <p:blipFill>
                <a:blip r:embed="rId35"/>
                <a:stretch>
                  <a:fillRect/>
                </a:stretch>
              </p:blipFill>
              <p:spPr>
                <a:xfrm>
                  <a:off x="10069497" y="2993197"/>
                  <a:ext cx="49464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D7C46180-6A1F-CD75-EB39-B765ABF5914C}"/>
                    </a:ext>
                  </a:extLst>
                </p14:cNvPr>
                <p14:cNvContentPartPr/>
                <p14:nvPr/>
              </p14:nvContentPartPr>
              <p14:xfrm>
                <a:off x="10353897" y="1928317"/>
                <a:ext cx="263880" cy="759600"/>
              </p14:xfrm>
            </p:contentPart>
          </mc:Choice>
          <mc:Fallback xmlns="">
            <p:pic>
              <p:nvPicPr>
                <p:cNvPr id="26" name="Ink 25">
                  <a:extLst>
                    <a:ext uri="{FF2B5EF4-FFF2-40B4-BE49-F238E27FC236}">
                      <a16:creationId xmlns:a16="http://schemas.microsoft.com/office/drawing/2014/main" id="{D7C46180-6A1F-CD75-EB39-B765ABF5914C}"/>
                    </a:ext>
                  </a:extLst>
                </p:cNvPr>
                <p:cNvPicPr/>
                <p:nvPr/>
              </p:nvPicPr>
              <p:blipFill>
                <a:blip r:embed="rId37"/>
                <a:stretch>
                  <a:fillRect/>
                </a:stretch>
              </p:blipFill>
              <p:spPr>
                <a:xfrm>
                  <a:off x="10317897" y="1892677"/>
                  <a:ext cx="335520" cy="831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BAA624A9-C89A-A0FC-E038-A495A802C8BB}"/>
                    </a:ext>
                  </a:extLst>
                </p14:cNvPr>
                <p14:cNvContentPartPr/>
                <p14:nvPr/>
              </p14:nvContentPartPr>
              <p14:xfrm>
                <a:off x="10448937" y="2844157"/>
                <a:ext cx="41760" cy="3960"/>
              </p14:xfrm>
            </p:contentPart>
          </mc:Choice>
          <mc:Fallback xmlns="">
            <p:pic>
              <p:nvPicPr>
                <p:cNvPr id="27" name="Ink 26">
                  <a:extLst>
                    <a:ext uri="{FF2B5EF4-FFF2-40B4-BE49-F238E27FC236}">
                      <a16:creationId xmlns:a16="http://schemas.microsoft.com/office/drawing/2014/main" id="{BAA624A9-C89A-A0FC-E038-A495A802C8BB}"/>
                    </a:ext>
                  </a:extLst>
                </p:cNvPr>
                <p:cNvPicPr/>
                <p:nvPr/>
              </p:nvPicPr>
              <p:blipFill>
                <a:blip r:embed="rId39"/>
                <a:stretch>
                  <a:fillRect/>
                </a:stretch>
              </p:blipFill>
              <p:spPr>
                <a:xfrm>
                  <a:off x="10412937" y="2808157"/>
                  <a:ext cx="1134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8F9537A9-9A2A-5267-2A88-E01B6B7922AE}"/>
                    </a:ext>
                  </a:extLst>
                </p14:cNvPr>
                <p14:cNvContentPartPr/>
                <p14:nvPr/>
              </p14:nvContentPartPr>
              <p14:xfrm>
                <a:off x="10631817" y="2589277"/>
                <a:ext cx="330120" cy="488520"/>
              </p14:xfrm>
            </p:contentPart>
          </mc:Choice>
          <mc:Fallback xmlns="">
            <p:pic>
              <p:nvPicPr>
                <p:cNvPr id="28" name="Ink 27">
                  <a:extLst>
                    <a:ext uri="{FF2B5EF4-FFF2-40B4-BE49-F238E27FC236}">
                      <a16:creationId xmlns:a16="http://schemas.microsoft.com/office/drawing/2014/main" id="{8F9537A9-9A2A-5267-2A88-E01B6B7922AE}"/>
                    </a:ext>
                  </a:extLst>
                </p:cNvPr>
                <p:cNvPicPr/>
                <p:nvPr/>
              </p:nvPicPr>
              <p:blipFill>
                <a:blip r:embed="rId41"/>
                <a:stretch>
                  <a:fillRect/>
                </a:stretch>
              </p:blipFill>
              <p:spPr>
                <a:xfrm>
                  <a:off x="10595817" y="2553637"/>
                  <a:ext cx="401760" cy="560160"/>
                </a:xfrm>
                <a:prstGeom prst="rect">
                  <a:avLst/>
                </a:prstGeom>
              </p:spPr>
            </p:pic>
          </mc:Fallback>
        </mc:AlternateContent>
      </p:grpSp>
    </p:spTree>
    <p:extLst>
      <p:ext uri="{BB962C8B-B14F-4D97-AF65-F5344CB8AC3E}">
        <p14:creationId xmlns:p14="http://schemas.microsoft.com/office/powerpoint/2010/main" val="229590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E756-01D2-CBC5-0553-DA6A8E16AC8A}"/>
              </a:ext>
            </a:extLst>
          </p:cNvPr>
          <p:cNvSpPr>
            <a:spLocks noGrp="1"/>
          </p:cNvSpPr>
          <p:nvPr>
            <p:ph type="title"/>
          </p:nvPr>
        </p:nvSpPr>
        <p:spPr/>
        <p:txBody>
          <a:bodyPr/>
          <a:lstStyle/>
          <a:p>
            <a:r>
              <a:rPr lang="en-US" dirty="0"/>
              <a:t>Unique features of XGBoost</a:t>
            </a:r>
          </a:p>
        </p:txBody>
      </p:sp>
      <p:pic>
        <p:nvPicPr>
          <p:cNvPr id="5" name="Content Placeholder 4">
            <a:extLst>
              <a:ext uri="{FF2B5EF4-FFF2-40B4-BE49-F238E27FC236}">
                <a16:creationId xmlns:a16="http://schemas.microsoft.com/office/drawing/2014/main" id="{F5202259-024C-F1D6-3A91-6B7FCEBEF5FA}"/>
              </a:ext>
            </a:extLst>
          </p:cNvPr>
          <p:cNvPicPr>
            <a:picLocks noGrp="1" noChangeAspect="1"/>
          </p:cNvPicPr>
          <p:nvPr>
            <p:ph idx="1"/>
          </p:nvPr>
        </p:nvPicPr>
        <p:blipFill>
          <a:blip r:embed="rId2"/>
          <a:stretch>
            <a:fillRect/>
          </a:stretch>
        </p:blipFill>
        <p:spPr>
          <a:xfrm>
            <a:off x="2856506" y="2270606"/>
            <a:ext cx="6790414" cy="3748985"/>
          </a:xfrm>
          <a:prstGeom prst="rect">
            <a:avLst/>
          </a:prstGeom>
        </p:spPr>
      </p:pic>
    </p:spTree>
    <p:extLst>
      <p:ext uri="{BB962C8B-B14F-4D97-AF65-F5344CB8AC3E}">
        <p14:creationId xmlns:p14="http://schemas.microsoft.com/office/powerpoint/2010/main" val="2864503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F196-5393-6B4C-F30E-8AFF891A24F0}"/>
              </a:ext>
            </a:extLst>
          </p:cNvPr>
          <p:cNvSpPr>
            <a:spLocks noGrp="1"/>
          </p:cNvSpPr>
          <p:nvPr>
            <p:ph type="title"/>
          </p:nvPr>
        </p:nvSpPr>
        <p:spPr/>
        <p:txBody>
          <a:bodyPr/>
          <a:lstStyle/>
          <a:p>
            <a:r>
              <a:rPr lang="en-US" dirty="0"/>
              <a:t>Unique Features of XGBoost Model</a:t>
            </a:r>
          </a:p>
        </p:txBody>
      </p:sp>
      <p:sp>
        <p:nvSpPr>
          <p:cNvPr id="3" name="Content Placeholder 2">
            <a:extLst>
              <a:ext uri="{FF2B5EF4-FFF2-40B4-BE49-F238E27FC236}">
                <a16:creationId xmlns:a16="http://schemas.microsoft.com/office/drawing/2014/main" id="{7449FA55-ACD7-FF83-5EE8-616D494E7D33}"/>
              </a:ext>
            </a:extLst>
          </p:cNvPr>
          <p:cNvSpPr>
            <a:spLocks noGrp="1"/>
          </p:cNvSpPr>
          <p:nvPr>
            <p:ph idx="1"/>
          </p:nvPr>
        </p:nvSpPr>
        <p:spPr/>
        <p:txBody>
          <a:bodyPr>
            <a:noAutofit/>
          </a:bodyPr>
          <a:lstStyle/>
          <a:p>
            <a:r>
              <a:rPr lang="en-US" sz="2400" dirty="0">
                <a:latin typeface="Times New Roman" panose="02020603050405020304" pitchFamily="18" charset="0"/>
                <a:cs typeface="Times New Roman" panose="02020603050405020304" pitchFamily="18" charset="0"/>
              </a:rPr>
              <a:t>XGBoost model is a popular implementation of </a:t>
            </a:r>
            <a:r>
              <a:rPr lang="en-US" sz="2400" b="1" dirty="0">
                <a:latin typeface="Times New Roman" panose="02020603050405020304" pitchFamily="18" charset="0"/>
                <a:cs typeface="Times New Roman" panose="02020603050405020304" pitchFamily="18" charset="0"/>
              </a:rPr>
              <a:t>gradient boosting. </a:t>
            </a:r>
            <a:r>
              <a:rPr lang="en-US" sz="2400" dirty="0">
                <a:latin typeface="Times New Roman" panose="02020603050405020304" pitchFamily="18" charset="0"/>
                <a:cs typeface="Times New Roman" panose="02020603050405020304" pitchFamily="18" charset="0"/>
              </a:rPr>
              <a:t>There are some features or metrics of XGBoost that make it so interesting:</a:t>
            </a:r>
          </a:p>
          <a:p>
            <a:r>
              <a:rPr lang="en-US" sz="2400" b="1" dirty="0">
                <a:latin typeface="Times New Roman" panose="02020603050405020304" pitchFamily="18" charset="0"/>
                <a:cs typeface="Times New Roman" panose="02020603050405020304" pitchFamily="18" charset="0"/>
              </a:rPr>
              <a:t>Regularization: </a:t>
            </a:r>
            <a:r>
              <a:rPr lang="en-US" sz="2400" dirty="0">
                <a:latin typeface="Times New Roman" panose="02020603050405020304" pitchFamily="18" charset="0"/>
                <a:cs typeface="Times New Roman" panose="02020603050405020304" pitchFamily="18" charset="0"/>
              </a:rPr>
              <a:t>XGBoost has an option to penalize complex models through both L1 and L2 regularization. Regularization helps in preventing overfitting</a:t>
            </a:r>
          </a:p>
          <a:p>
            <a:r>
              <a:rPr lang="en-US" sz="2400" b="1" dirty="0">
                <a:latin typeface="Times New Roman" panose="02020603050405020304" pitchFamily="18" charset="0"/>
                <a:cs typeface="Times New Roman" panose="02020603050405020304" pitchFamily="18" charset="0"/>
              </a:rPr>
              <a:t>Handling sparse data: </a:t>
            </a:r>
            <a:r>
              <a:rPr lang="en-US" sz="2400" dirty="0">
                <a:latin typeface="Times New Roman" panose="02020603050405020304" pitchFamily="18" charset="0"/>
                <a:cs typeface="Times New Roman" panose="02020603050405020304" pitchFamily="18" charset="0"/>
              </a:rPr>
              <a:t>Missing values or data processing steps like one-hot encoding make data sparse. XGBoost Classifier incorporates a sparsity-aware split finding algorithm to handle different types of sparsity patterns in the data</a:t>
            </a:r>
          </a:p>
          <a:p>
            <a:r>
              <a:rPr lang="en-US" sz="2400" b="1" dirty="0">
                <a:latin typeface="Times New Roman" panose="02020603050405020304" pitchFamily="18" charset="0"/>
                <a:cs typeface="Times New Roman" panose="02020603050405020304" pitchFamily="18" charset="0"/>
              </a:rPr>
              <a:t>Weighted quantile sketch:</a:t>
            </a:r>
            <a:r>
              <a:rPr lang="en-US" sz="2400" dirty="0">
                <a:latin typeface="Times New Roman" panose="02020603050405020304" pitchFamily="18" charset="0"/>
                <a:cs typeface="Times New Roman" panose="02020603050405020304" pitchFamily="18" charset="0"/>
              </a:rPr>
              <a:t> Most existing tree-based algorithms can find the split points when the data points are of equal weights (using quantile sketch algorithm). However, they are not equipped to handle weighted data. XGBoost has a distributed weighted quantile sketch algorithm to effectively handle weighted data.</a:t>
            </a:r>
          </a:p>
        </p:txBody>
      </p:sp>
    </p:spTree>
    <p:extLst>
      <p:ext uri="{BB962C8B-B14F-4D97-AF65-F5344CB8AC3E}">
        <p14:creationId xmlns:p14="http://schemas.microsoft.com/office/powerpoint/2010/main" val="4246317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C50B-2E73-8AE9-F6B8-1D3C72663D71}"/>
              </a:ext>
            </a:extLst>
          </p:cNvPr>
          <p:cNvSpPr>
            <a:spLocks noGrp="1"/>
          </p:cNvSpPr>
          <p:nvPr>
            <p:ph type="title"/>
          </p:nvPr>
        </p:nvSpPr>
        <p:spPr/>
        <p:txBody>
          <a:bodyPr/>
          <a:lstStyle/>
          <a:p>
            <a:r>
              <a:rPr lang="en-US" dirty="0"/>
              <a:t>Unique Features of XGBoost Model</a:t>
            </a:r>
          </a:p>
        </p:txBody>
      </p:sp>
      <p:sp>
        <p:nvSpPr>
          <p:cNvPr id="3" name="Content Placeholder 2">
            <a:extLst>
              <a:ext uri="{FF2B5EF4-FFF2-40B4-BE49-F238E27FC236}">
                <a16:creationId xmlns:a16="http://schemas.microsoft.com/office/drawing/2014/main" id="{50772236-5A4C-961F-7003-B11DC7201FD5}"/>
              </a:ext>
            </a:extLst>
          </p:cNvPr>
          <p:cNvSpPr>
            <a:spLocks noGrp="1"/>
          </p:cNvSpPr>
          <p:nvPr>
            <p:ph idx="1"/>
          </p:nvPr>
        </p:nvSpPr>
        <p:spPr>
          <a:xfrm>
            <a:off x="746760" y="1690688"/>
            <a:ext cx="10515600" cy="4351338"/>
          </a:xfrm>
        </p:spPr>
        <p:txBody>
          <a:bodyPr>
            <a:noAutofit/>
          </a:bodyPr>
          <a:lstStyle/>
          <a:p>
            <a:r>
              <a:rPr lang="en-US" sz="2400" b="1" dirty="0">
                <a:latin typeface="Times New Roman" panose="02020603050405020304" pitchFamily="18" charset="0"/>
                <a:cs typeface="Times New Roman" panose="02020603050405020304" pitchFamily="18" charset="0"/>
              </a:rPr>
              <a:t>Block structure for parallel learning: </a:t>
            </a:r>
            <a:r>
              <a:rPr lang="en-US" sz="2400" dirty="0">
                <a:latin typeface="Times New Roman" panose="02020603050405020304" pitchFamily="18" charset="0"/>
                <a:cs typeface="Times New Roman" panose="02020603050405020304" pitchFamily="18" charset="0"/>
              </a:rPr>
              <a:t>For faster computing, XGBoost Classifier can make use of multiple cores on the CPU. This is possible because of a block structure in its system design. Data is sort and store data in in-memory units called blocks. Unlike other algorithms, this approach enables subsequent iterations to reuse the data layout instead of computing it again. This feature also serves useful for steps like split finding and column sub-sampling.</a:t>
            </a:r>
          </a:p>
          <a:p>
            <a:r>
              <a:rPr lang="en-US" sz="2400" b="1" dirty="0">
                <a:latin typeface="Times New Roman" panose="02020603050405020304" pitchFamily="18" charset="0"/>
                <a:cs typeface="Times New Roman" panose="02020603050405020304" pitchFamily="18" charset="0"/>
              </a:rPr>
              <a:t>Cache awareness:</a:t>
            </a:r>
            <a:r>
              <a:rPr lang="en-US" sz="2400" dirty="0">
                <a:latin typeface="Times New Roman" panose="02020603050405020304" pitchFamily="18" charset="0"/>
                <a:cs typeface="Times New Roman" panose="02020603050405020304" pitchFamily="18" charset="0"/>
              </a:rPr>
              <a:t> In XGBoost machine learning, Scala requires non-continuous memory access to obtain the gradient statistics by row index. Hence, Tianqi Chen designed XGBoost to optimize hardware usage. This optimization occurs by allocating internal buffers in each thread, where the workflow can store the gradient statistics. And these parallel tree make better </a:t>
            </a:r>
            <a:r>
              <a:rPr lang="en-US" sz="2400" dirty="0" err="1">
                <a:latin typeface="Times New Roman" panose="02020603050405020304" pitchFamily="18" charset="0"/>
                <a:cs typeface="Times New Roman" panose="02020603050405020304" pitchFamily="18" charset="0"/>
              </a:rPr>
              <a:t>XGboost</a:t>
            </a:r>
            <a:r>
              <a:rPr lang="en-US" sz="2400" dirty="0">
                <a:latin typeface="Times New Roman" panose="02020603050405020304" pitchFamily="18" charset="0"/>
                <a:cs typeface="Times New Roman" panose="02020603050405020304" pitchFamily="18" charset="0"/>
              </a:rPr>
              <a:t> algorithms with the help of </a:t>
            </a:r>
            <a:r>
              <a:rPr lang="en-US" sz="2400" dirty="0" err="1">
                <a:latin typeface="Times New Roman" panose="02020603050405020304" pitchFamily="18" charset="0"/>
                <a:cs typeface="Times New Roman" panose="02020603050405020304" pitchFamily="18" charset="0"/>
              </a:rPr>
              <a:t>julia</a:t>
            </a:r>
            <a:r>
              <a:rPr lang="en-US" sz="2400" dirty="0">
                <a:latin typeface="Times New Roman" panose="02020603050405020304" pitchFamily="18" charset="0"/>
                <a:cs typeface="Times New Roman" panose="02020603050405020304" pitchFamily="18" charset="0"/>
              </a:rPr>
              <a:t> and java </a:t>
            </a:r>
            <a:r>
              <a:rPr lang="en-US" sz="2400" dirty="0" err="1">
                <a:latin typeface="Times New Roman" panose="02020603050405020304" pitchFamily="18" charset="0"/>
                <a:cs typeface="Times New Roman" panose="02020603050405020304" pitchFamily="18" charset="0"/>
              </a:rPr>
              <a:t>lanuages</a:t>
            </a:r>
            <a:r>
              <a:rPr lang="en-US" sz="2400" dirty="0">
                <a:latin typeface="Times New Roman" panose="02020603050405020304" pitchFamily="18" charset="0"/>
                <a:cs typeface="Times New Roman" panose="02020603050405020304" pitchFamily="18" charset="0"/>
              </a:rPr>
              <a:t>.</a:t>
            </a:r>
          </a:p>
          <a:p>
            <a:r>
              <a:rPr lang="en-US" sz="2400" b="1" dirty="0">
                <a:latin typeface="Times New Roman" panose="02020603050405020304" pitchFamily="18" charset="0"/>
                <a:cs typeface="Times New Roman" panose="02020603050405020304" pitchFamily="18" charset="0"/>
              </a:rPr>
              <a:t>Out-of-core computing: </a:t>
            </a:r>
            <a:r>
              <a:rPr lang="en-US" sz="2400" dirty="0">
                <a:latin typeface="Times New Roman" panose="02020603050405020304" pitchFamily="18" charset="0"/>
                <a:cs typeface="Times New Roman" panose="02020603050405020304" pitchFamily="18" charset="0"/>
              </a:rPr>
              <a:t>This feature optimizes the available disk space and maximizes its usage when handling huge datasets that do not fit into memory</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1725915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4395B-9DB4-F57F-E56E-0BB5490B0ECA}"/>
              </a:ext>
            </a:extLst>
          </p:cNvPr>
          <p:cNvSpPr>
            <a:spLocks noGrp="1"/>
          </p:cNvSpPr>
          <p:nvPr>
            <p:ph type="title"/>
          </p:nvPr>
        </p:nvSpPr>
        <p:spPr/>
        <p:txBody>
          <a:bodyPr/>
          <a:lstStyle/>
          <a:p>
            <a:r>
              <a:rPr lang="en-US" dirty="0"/>
              <a:t>Why XGBoost?</a:t>
            </a:r>
            <a:br>
              <a:rPr lang="en-US" dirty="0"/>
            </a:br>
            <a:endParaRPr lang="en-US" dirty="0"/>
          </a:p>
        </p:txBody>
      </p:sp>
      <p:pic>
        <p:nvPicPr>
          <p:cNvPr id="5" name="Picture 4">
            <a:extLst>
              <a:ext uri="{FF2B5EF4-FFF2-40B4-BE49-F238E27FC236}">
                <a16:creationId xmlns:a16="http://schemas.microsoft.com/office/drawing/2014/main" id="{1608710B-696A-DE24-7434-8C04FAD9D8B6}"/>
              </a:ext>
            </a:extLst>
          </p:cNvPr>
          <p:cNvPicPr>
            <a:picLocks noChangeAspect="1"/>
          </p:cNvPicPr>
          <p:nvPr/>
        </p:nvPicPr>
        <p:blipFill>
          <a:blip r:embed="rId2"/>
          <a:stretch>
            <a:fillRect/>
          </a:stretch>
        </p:blipFill>
        <p:spPr>
          <a:xfrm>
            <a:off x="2188779" y="1690688"/>
            <a:ext cx="7814442" cy="3820394"/>
          </a:xfrm>
          <a:prstGeom prst="rect">
            <a:avLst/>
          </a:prstGeom>
        </p:spPr>
      </p:pic>
    </p:spTree>
    <p:extLst>
      <p:ext uri="{BB962C8B-B14F-4D97-AF65-F5344CB8AC3E}">
        <p14:creationId xmlns:p14="http://schemas.microsoft.com/office/powerpoint/2010/main" val="2327037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CEC2A7-5161-3131-0ECD-296D422F7A57}"/>
              </a:ext>
            </a:extLst>
          </p:cNvPr>
          <p:cNvPicPr>
            <a:picLocks noGrp="1" noChangeAspect="1"/>
          </p:cNvPicPr>
          <p:nvPr>
            <p:ph idx="1"/>
          </p:nvPr>
        </p:nvPicPr>
        <p:blipFill>
          <a:blip r:embed="rId2"/>
          <a:stretch>
            <a:fillRect/>
          </a:stretch>
        </p:blipFill>
        <p:spPr>
          <a:xfrm>
            <a:off x="934779" y="798210"/>
            <a:ext cx="10068843" cy="4438832"/>
          </a:xfrm>
          <a:prstGeom prst="rect">
            <a:avLst/>
          </a:prstGeom>
        </p:spPr>
      </p:pic>
    </p:spTree>
    <p:extLst>
      <p:ext uri="{BB962C8B-B14F-4D97-AF65-F5344CB8AC3E}">
        <p14:creationId xmlns:p14="http://schemas.microsoft.com/office/powerpoint/2010/main" val="1949021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C498-5627-6D88-2F10-3974A11E5C7D}"/>
              </a:ext>
            </a:extLst>
          </p:cNvPr>
          <p:cNvSpPr>
            <a:spLocks noGrp="1"/>
          </p:cNvSpPr>
          <p:nvPr>
            <p:ph type="title"/>
          </p:nvPr>
        </p:nvSpPr>
        <p:spPr/>
        <p:txBody>
          <a:bodyPr/>
          <a:lstStyle/>
          <a:p>
            <a:r>
              <a:rPr lang="en-US" dirty="0"/>
              <a:t>“Why bother with gradient boosting?”</a:t>
            </a:r>
          </a:p>
        </p:txBody>
      </p:sp>
      <p:sp>
        <p:nvSpPr>
          <p:cNvPr id="3" name="Content Placeholder 2">
            <a:extLst>
              <a:ext uri="{FF2B5EF4-FFF2-40B4-BE49-F238E27FC236}">
                <a16:creationId xmlns:a16="http://schemas.microsoft.com/office/drawing/2014/main" id="{61C5A7D1-692C-1506-2119-458032C56F6E}"/>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There are a number of excellent reasons:</a:t>
            </a:r>
          </a:p>
          <a:p>
            <a:r>
              <a:rPr lang="en-US" sz="2000" b="1" dirty="0">
                <a:latin typeface="Times New Roman" panose="02020603050405020304" pitchFamily="18" charset="0"/>
                <a:cs typeface="Times New Roman" panose="02020603050405020304" pitchFamily="18" charset="0"/>
              </a:rPr>
              <a:t>Gradient boosting is the best</a:t>
            </a:r>
            <a:r>
              <a:rPr lang="en-US" sz="2000" dirty="0">
                <a:latin typeface="Times New Roman" panose="02020603050405020304" pitchFamily="18" charset="0"/>
                <a:cs typeface="Times New Roman" panose="02020603050405020304" pitchFamily="18" charset="0"/>
              </a:rPr>
              <a:t>: its accuracy and performance are unmatched for tabular supervised learning tasks.</a:t>
            </a:r>
          </a:p>
          <a:p>
            <a:r>
              <a:rPr lang="en-US" sz="2000" b="1" dirty="0">
                <a:latin typeface="Times New Roman" panose="02020603050405020304" pitchFamily="18" charset="0"/>
                <a:cs typeface="Times New Roman" panose="02020603050405020304" pitchFamily="18" charset="0"/>
              </a:rPr>
              <a:t>Gradient boosting is highly versatile</a:t>
            </a:r>
            <a:r>
              <a:rPr lang="en-US" sz="2000" dirty="0">
                <a:latin typeface="Times New Roman" panose="02020603050405020304" pitchFamily="18" charset="0"/>
                <a:cs typeface="Times New Roman" panose="02020603050405020304" pitchFamily="18" charset="0"/>
              </a:rPr>
              <a:t>: it can be used in many important tasks such as regression, classification, ranking, and survival analysis.</a:t>
            </a:r>
          </a:p>
          <a:p>
            <a:r>
              <a:rPr lang="en-US" sz="2000" b="1" dirty="0">
                <a:latin typeface="Times New Roman" panose="02020603050405020304" pitchFamily="18" charset="0"/>
                <a:cs typeface="Times New Roman" panose="02020603050405020304" pitchFamily="18" charset="0"/>
              </a:rPr>
              <a:t>Gradient boosting is interpretable</a:t>
            </a:r>
            <a:r>
              <a:rPr lang="en-US" sz="2000" dirty="0">
                <a:latin typeface="Times New Roman" panose="02020603050405020304" pitchFamily="18" charset="0"/>
                <a:cs typeface="Times New Roman" panose="02020603050405020304" pitchFamily="18" charset="0"/>
              </a:rPr>
              <a:t>: unlike black-box algorithms like neural networks, gradient boosting does not sacrifice interpretability for performance. It works like a Swiss watch and yet, with patience, you can teach how it works to a school kid.</a:t>
            </a:r>
          </a:p>
          <a:p>
            <a:pPr algn="just"/>
            <a:r>
              <a:rPr lang="en-US" sz="2000" b="1" dirty="0">
                <a:latin typeface="Times New Roman" panose="02020603050405020304" pitchFamily="18" charset="0"/>
                <a:cs typeface="Times New Roman" panose="02020603050405020304" pitchFamily="18" charset="0"/>
              </a:rPr>
              <a:t>Gradient boosting is well-implemented</a:t>
            </a:r>
            <a:r>
              <a:rPr lang="en-US" sz="2000" dirty="0">
                <a:latin typeface="Times New Roman" panose="02020603050405020304" pitchFamily="18" charset="0"/>
                <a:cs typeface="Times New Roman" panose="02020603050405020304" pitchFamily="18" charset="0"/>
              </a:rPr>
              <a:t>: it is not one of those algorithms that have little practical value. Various gradient boosting libraries like XGBoost and </a:t>
            </a:r>
            <a:r>
              <a:rPr lang="en-US" sz="2000" dirty="0" err="1">
                <a:latin typeface="Times New Roman" panose="02020603050405020304" pitchFamily="18" charset="0"/>
                <a:cs typeface="Times New Roman" panose="02020603050405020304" pitchFamily="18" charset="0"/>
              </a:rPr>
              <a:t>LightGBM</a:t>
            </a:r>
            <a:r>
              <a:rPr lang="en-US" sz="2000" dirty="0">
                <a:latin typeface="Times New Roman" panose="02020603050405020304" pitchFamily="18" charset="0"/>
                <a:cs typeface="Times New Roman" panose="02020603050405020304" pitchFamily="18" charset="0"/>
              </a:rPr>
              <a:t> in Python are used by hundreds of thousands of people.</a:t>
            </a:r>
          </a:p>
          <a:p>
            <a:r>
              <a:rPr lang="en-US" sz="2000" b="1" dirty="0">
                <a:latin typeface="Times New Roman" panose="02020603050405020304" pitchFamily="18" charset="0"/>
                <a:cs typeface="Times New Roman" panose="02020603050405020304" pitchFamily="18" charset="0"/>
              </a:rPr>
              <a:t>Gradient boosting wins</a:t>
            </a:r>
            <a:r>
              <a:rPr lang="en-US" sz="2000" dirty="0">
                <a:latin typeface="Times New Roman" panose="02020603050405020304" pitchFamily="18" charset="0"/>
                <a:cs typeface="Times New Roman" panose="02020603050405020304" pitchFamily="18" charset="0"/>
              </a:rPr>
              <a:t>: since 2015, professionals have used it to consistently win tabular competitions on platforms like Kaggle.</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896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CB26-B09E-7E65-83D5-603424581010}"/>
              </a:ext>
            </a:extLst>
          </p:cNvPr>
          <p:cNvSpPr>
            <a:spLocks noGrp="1"/>
          </p:cNvSpPr>
          <p:nvPr>
            <p:ph type="title"/>
          </p:nvPr>
        </p:nvSpPr>
        <p:spPr/>
        <p:txBody>
          <a:bodyPr/>
          <a:lstStyle/>
          <a:p>
            <a:r>
              <a:rPr lang="en-US" b="1" dirty="0"/>
              <a:t>Real-World Applications of Gradient Boosting</a:t>
            </a:r>
            <a:endParaRPr lang="en-US" dirty="0"/>
          </a:p>
        </p:txBody>
      </p:sp>
      <p:sp>
        <p:nvSpPr>
          <p:cNvPr id="3" name="Content Placeholder 2">
            <a:extLst>
              <a:ext uri="{FF2B5EF4-FFF2-40B4-BE49-F238E27FC236}">
                <a16:creationId xmlns:a16="http://schemas.microsoft.com/office/drawing/2014/main" id="{9C2FECBF-C4C8-891A-F7CC-1C7F4E84F9CE}"/>
              </a:ext>
            </a:extLst>
          </p:cNvPr>
          <p:cNvSpPr>
            <a:spLocks noGrp="1"/>
          </p:cNvSpPr>
          <p:nvPr>
            <p:ph idx="1"/>
          </p:nvPr>
        </p:nvSpPr>
        <p:spPr>
          <a:xfrm>
            <a:off x="756006" y="1568771"/>
            <a:ext cx="10597794" cy="4636820"/>
          </a:xfrm>
        </p:spPr>
        <p:txBody>
          <a:bodyPr>
            <a:noAutofit/>
          </a:bodyPr>
          <a:lstStyle/>
          <a:p>
            <a:pPr algn="just"/>
            <a:r>
              <a:rPr lang="en-US" sz="1800" dirty="0">
                <a:latin typeface="Times New Roman" panose="02020603050405020304" pitchFamily="18" charset="0"/>
                <a:cs typeface="Times New Roman" panose="02020603050405020304" pitchFamily="18" charset="0"/>
              </a:rPr>
              <a:t>Gradient boosting has become such a dominant force in machine learning that its applications now span various industries, from predicting customer churn to detecting asteroids. Here’s a glimpse into its success stories in Kaggle and real-world use cases:</a:t>
            </a:r>
          </a:p>
          <a:p>
            <a:pPr algn="just"/>
            <a:r>
              <a:rPr lang="en-US" sz="1800" dirty="0">
                <a:latin typeface="Times New Roman" panose="02020603050405020304" pitchFamily="18" charset="0"/>
                <a:cs typeface="Times New Roman" panose="02020603050405020304" pitchFamily="18" charset="0"/>
              </a:rPr>
              <a:t>Dominating Kaggle competitions:</a:t>
            </a:r>
          </a:p>
          <a:p>
            <a:pPr algn="just"/>
            <a:r>
              <a:rPr lang="en-US" sz="1800" b="1" dirty="0">
                <a:latin typeface="Times New Roman" panose="02020603050405020304" pitchFamily="18" charset="0"/>
                <a:cs typeface="Times New Roman" panose="02020603050405020304" pitchFamily="18" charset="0"/>
              </a:rPr>
              <a:t>Otto Group Product Classification Challenge</a:t>
            </a:r>
            <a:r>
              <a:rPr lang="en-US" sz="1800" dirty="0">
                <a:latin typeface="Times New Roman" panose="02020603050405020304" pitchFamily="18" charset="0"/>
                <a:cs typeface="Times New Roman" panose="02020603050405020304" pitchFamily="18" charset="0"/>
              </a:rPr>
              <a:t>: all top 10 positions used XGBoost implementation of gradient boosting.</a:t>
            </a:r>
          </a:p>
          <a:p>
            <a:pPr algn="just"/>
            <a:r>
              <a:rPr lang="en-US" sz="1800" b="1" dirty="0">
                <a:latin typeface="Times New Roman" panose="02020603050405020304" pitchFamily="18" charset="0"/>
                <a:cs typeface="Times New Roman" panose="02020603050405020304" pitchFamily="18" charset="0"/>
              </a:rPr>
              <a:t>Santander Customer Transaction Prediction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XGBoost</a:t>
            </a:r>
            <a:r>
              <a:rPr lang="en-US" sz="1800" dirty="0">
                <a:latin typeface="Times New Roman" panose="02020603050405020304" pitchFamily="18" charset="0"/>
                <a:cs typeface="Times New Roman" panose="02020603050405020304" pitchFamily="18" charset="0"/>
              </a:rPr>
              <a:t>-based solutions again secured the top spots for predicting customer behavior and financial transactions.</a:t>
            </a:r>
          </a:p>
          <a:p>
            <a:pPr algn="just"/>
            <a:r>
              <a:rPr lang="en-US" sz="1800" b="1" dirty="0">
                <a:latin typeface="Times New Roman" panose="02020603050405020304" pitchFamily="18" charset="0"/>
                <a:cs typeface="Times New Roman" panose="02020603050405020304" pitchFamily="18" charset="0"/>
              </a:rPr>
              <a:t>Netflix Movie Recommendation Challenge</a:t>
            </a:r>
            <a:r>
              <a:rPr lang="en-US" sz="1800" dirty="0">
                <a:latin typeface="Times New Roman" panose="02020603050405020304" pitchFamily="18" charset="0"/>
                <a:cs typeface="Times New Roman" panose="02020603050405020304" pitchFamily="18" charset="0"/>
              </a:rPr>
              <a:t>: Gradient boosting played a crucial role in building recommendation systems for multi-billion companies like Netflix.</a:t>
            </a:r>
          </a:p>
          <a:p>
            <a:pPr algn="just"/>
            <a:r>
              <a:rPr lang="en-US" sz="1800" dirty="0">
                <a:latin typeface="Times New Roman" panose="02020603050405020304" pitchFamily="18" charset="0"/>
                <a:cs typeface="Times New Roman" panose="02020603050405020304" pitchFamily="18" charset="0"/>
              </a:rPr>
              <a:t>Transforming business and industry:</a:t>
            </a:r>
          </a:p>
          <a:p>
            <a:pPr lvl="1" algn="jus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Retail and e-commerce</a:t>
            </a:r>
            <a:r>
              <a:rPr lang="en-US" sz="1400" dirty="0">
                <a:latin typeface="Times New Roman" panose="02020603050405020304" pitchFamily="18" charset="0"/>
                <a:cs typeface="Times New Roman" panose="02020603050405020304" pitchFamily="18" charset="0"/>
              </a:rPr>
              <a:t>: personalized recommendations, inventory management, fraud detection</a:t>
            </a:r>
          </a:p>
          <a:p>
            <a:pPr lvl="1" algn="jus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Finance and insurance</a:t>
            </a:r>
            <a:r>
              <a:rPr lang="en-US" sz="1400" dirty="0">
                <a:latin typeface="Times New Roman" panose="02020603050405020304" pitchFamily="18" charset="0"/>
                <a:cs typeface="Times New Roman" panose="02020603050405020304" pitchFamily="18" charset="0"/>
              </a:rPr>
              <a:t>: credit risk assessment, churn prediction, algorithmic trading</a:t>
            </a:r>
          </a:p>
          <a:p>
            <a:pPr lvl="1" algn="jus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Healthcare and medicine</a:t>
            </a:r>
            <a:r>
              <a:rPr lang="en-US" sz="1400" dirty="0">
                <a:latin typeface="Times New Roman" panose="02020603050405020304" pitchFamily="18" charset="0"/>
                <a:cs typeface="Times New Roman" panose="02020603050405020304" pitchFamily="18" charset="0"/>
              </a:rPr>
              <a:t>: disease diagnosis, drug discovery, personalized medicine</a:t>
            </a:r>
          </a:p>
          <a:p>
            <a:pPr lvl="1" algn="jus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Search and online advertising</a:t>
            </a:r>
            <a:r>
              <a:rPr lang="en-US" sz="1400" dirty="0">
                <a:latin typeface="Times New Roman" panose="02020603050405020304" pitchFamily="18" charset="0"/>
                <a:cs typeface="Times New Roman" panose="02020603050405020304" pitchFamily="18" charset="0"/>
              </a:rPr>
              <a:t>: search ranking, ad targeting, click-through rate prediction</a:t>
            </a: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3987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37483-C698-D791-C646-A40FE36F010C}"/>
              </a:ext>
            </a:extLst>
          </p:cNvPr>
          <p:cNvSpPr>
            <a:spLocks noGrp="1"/>
          </p:cNvSpPr>
          <p:nvPr>
            <p:ph type="title"/>
          </p:nvPr>
        </p:nvSpPr>
        <p:spPr/>
        <p:txBody>
          <a:bodyPr/>
          <a:lstStyle/>
          <a:p>
            <a:r>
              <a:rPr lang="en-US" dirty="0"/>
              <a:t>Gradient Boosting</a:t>
            </a:r>
          </a:p>
        </p:txBody>
      </p:sp>
      <p:pic>
        <p:nvPicPr>
          <p:cNvPr id="4" name="Content Placeholder 3">
            <a:extLst>
              <a:ext uri="{FF2B5EF4-FFF2-40B4-BE49-F238E27FC236}">
                <a16:creationId xmlns:a16="http://schemas.microsoft.com/office/drawing/2014/main" id="{9338F7A8-50A8-B50A-ACF6-E9E964B4CBF8}"/>
              </a:ext>
            </a:extLst>
          </p:cNvPr>
          <p:cNvPicPr>
            <a:picLocks noGrp="1" noChangeAspect="1"/>
          </p:cNvPicPr>
          <p:nvPr>
            <p:ph idx="1"/>
          </p:nvPr>
        </p:nvPicPr>
        <p:blipFill>
          <a:blip r:embed="rId2"/>
          <a:stretch>
            <a:fillRect/>
          </a:stretch>
        </p:blipFill>
        <p:spPr>
          <a:xfrm>
            <a:off x="1116715" y="1825625"/>
            <a:ext cx="9958570" cy="4351338"/>
          </a:xfrm>
          <a:prstGeom prst="rect">
            <a:avLst/>
          </a:prstGeom>
        </p:spPr>
      </p:pic>
    </p:spTree>
    <p:extLst>
      <p:ext uri="{BB962C8B-B14F-4D97-AF65-F5344CB8AC3E}">
        <p14:creationId xmlns:p14="http://schemas.microsoft.com/office/powerpoint/2010/main" val="749475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3C4EDB-93A3-BED8-6ADC-0A79E425EDC0}"/>
              </a:ext>
            </a:extLst>
          </p:cNvPr>
          <p:cNvPicPr>
            <a:picLocks noChangeAspect="1"/>
          </p:cNvPicPr>
          <p:nvPr/>
        </p:nvPicPr>
        <p:blipFill>
          <a:blip r:embed="rId2"/>
          <a:stretch>
            <a:fillRect/>
          </a:stretch>
        </p:blipFill>
        <p:spPr>
          <a:xfrm>
            <a:off x="520413" y="883809"/>
            <a:ext cx="11151173" cy="486435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65E4EB70-BC19-0E45-EC4E-71B2AE8B4FCE}"/>
                  </a:ext>
                </a:extLst>
              </p14:cNvPr>
              <p14:cNvContentPartPr/>
              <p14:nvPr/>
            </p14:nvContentPartPr>
            <p14:xfrm>
              <a:off x="2802600" y="2725488"/>
              <a:ext cx="7941600" cy="168120"/>
            </p14:xfrm>
          </p:contentPart>
        </mc:Choice>
        <mc:Fallback xmlns="">
          <p:pic>
            <p:nvPicPr>
              <p:cNvPr id="10" name="Ink 9">
                <a:extLst>
                  <a:ext uri="{FF2B5EF4-FFF2-40B4-BE49-F238E27FC236}">
                    <a16:creationId xmlns:a16="http://schemas.microsoft.com/office/drawing/2014/main" id="{65E4EB70-BC19-0E45-EC4E-71B2AE8B4FCE}"/>
                  </a:ext>
                </a:extLst>
              </p:cNvPr>
              <p:cNvPicPr/>
              <p:nvPr/>
            </p:nvPicPr>
            <p:blipFill>
              <a:blip r:embed="rId4"/>
              <a:stretch>
                <a:fillRect/>
              </a:stretch>
            </p:blipFill>
            <p:spPr>
              <a:xfrm>
                <a:off x="2766600" y="2689488"/>
                <a:ext cx="8013240" cy="239760"/>
              </a:xfrm>
              <a:prstGeom prst="rect">
                <a:avLst/>
              </a:prstGeom>
            </p:spPr>
          </p:pic>
        </mc:Fallback>
      </mc:AlternateContent>
      <p:grpSp>
        <p:nvGrpSpPr>
          <p:cNvPr id="15" name="Group 14">
            <a:extLst>
              <a:ext uri="{FF2B5EF4-FFF2-40B4-BE49-F238E27FC236}">
                <a16:creationId xmlns:a16="http://schemas.microsoft.com/office/drawing/2014/main" id="{4DE920A8-C53E-7D94-BE4C-93F7F223C2DC}"/>
              </a:ext>
            </a:extLst>
          </p:cNvPr>
          <p:cNvGrpSpPr/>
          <p:nvPr/>
        </p:nvGrpSpPr>
        <p:grpSpPr>
          <a:xfrm>
            <a:off x="1757097" y="3198397"/>
            <a:ext cx="8693703" cy="254160"/>
            <a:chOff x="1757097" y="3198397"/>
            <a:chExt cx="8693703" cy="25416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65DC4E9-CB1A-B778-E336-8DEBA429A1C0}"/>
                    </a:ext>
                  </a:extLst>
                </p14:cNvPr>
                <p14:cNvContentPartPr/>
                <p14:nvPr/>
              </p14:nvContentPartPr>
              <p14:xfrm>
                <a:off x="1757097" y="3198397"/>
                <a:ext cx="2410200" cy="144000"/>
              </p14:xfrm>
            </p:contentPart>
          </mc:Choice>
          <mc:Fallback xmlns="">
            <p:pic>
              <p:nvPicPr>
                <p:cNvPr id="6" name="Ink 5">
                  <a:extLst>
                    <a:ext uri="{FF2B5EF4-FFF2-40B4-BE49-F238E27FC236}">
                      <a16:creationId xmlns:a16="http://schemas.microsoft.com/office/drawing/2014/main" id="{F65DC4E9-CB1A-B778-E336-8DEBA429A1C0}"/>
                    </a:ext>
                  </a:extLst>
                </p:cNvPr>
                <p:cNvPicPr/>
                <p:nvPr/>
              </p:nvPicPr>
              <p:blipFill>
                <a:blip r:embed="rId6"/>
                <a:stretch>
                  <a:fillRect/>
                </a:stretch>
              </p:blipFill>
              <p:spPr>
                <a:xfrm>
                  <a:off x="1721457" y="3162397"/>
                  <a:ext cx="24818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98CC1BA-A1E5-2692-5EFB-FF873078BBD5}"/>
                    </a:ext>
                  </a:extLst>
                </p14:cNvPr>
                <p14:cNvContentPartPr/>
                <p14:nvPr/>
              </p14:nvContentPartPr>
              <p14:xfrm>
                <a:off x="5251617" y="3446437"/>
                <a:ext cx="12240" cy="6120"/>
              </p14:xfrm>
            </p:contentPart>
          </mc:Choice>
          <mc:Fallback xmlns="">
            <p:pic>
              <p:nvPicPr>
                <p:cNvPr id="7" name="Ink 6">
                  <a:extLst>
                    <a:ext uri="{FF2B5EF4-FFF2-40B4-BE49-F238E27FC236}">
                      <a16:creationId xmlns:a16="http://schemas.microsoft.com/office/drawing/2014/main" id="{098CC1BA-A1E5-2692-5EFB-FF873078BBD5}"/>
                    </a:ext>
                  </a:extLst>
                </p:cNvPr>
                <p:cNvPicPr/>
                <p:nvPr/>
              </p:nvPicPr>
              <p:blipFill>
                <a:blip r:embed="rId8"/>
                <a:stretch>
                  <a:fillRect/>
                </a:stretch>
              </p:blipFill>
              <p:spPr>
                <a:xfrm>
                  <a:off x="5215617" y="3410437"/>
                  <a:ext cx="838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65655E7-B46D-0087-5D3F-26672BBCC92E}"/>
                    </a:ext>
                  </a:extLst>
                </p14:cNvPr>
                <p14:cNvContentPartPr/>
                <p14:nvPr/>
              </p14:nvContentPartPr>
              <p14:xfrm>
                <a:off x="5282217" y="3212077"/>
                <a:ext cx="5056200" cy="198720"/>
              </p14:xfrm>
            </p:contentPart>
          </mc:Choice>
          <mc:Fallback xmlns="">
            <p:pic>
              <p:nvPicPr>
                <p:cNvPr id="8" name="Ink 7">
                  <a:extLst>
                    <a:ext uri="{FF2B5EF4-FFF2-40B4-BE49-F238E27FC236}">
                      <a16:creationId xmlns:a16="http://schemas.microsoft.com/office/drawing/2014/main" id="{165655E7-B46D-0087-5D3F-26672BBCC92E}"/>
                    </a:ext>
                  </a:extLst>
                </p:cNvPr>
                <p:cNvPicPr/>
                <p:nvPr/>
              </p:nvPicPr>
              <p:blipFill>
                <a:blip r:embed="rId10"/>
                <a:stretch>
                  <a:fillRect/>
                </a:stretch>
              </p:blipFill>
              <p:spPr>
                <a:xfrm>
                  <a:off x="5246217" y="3176437"/>
                  <a:ext cx="51278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B19AD1C-8476-17A9-2956-FAD8ABDBA8C7}"/>
                    </a:ext>
                  </a:extLst>
                </p14:cNvPr>
                <p14:cNvContentPartPr/>
                <p14:nvPr/>
              </p14:nvContentPartPr>
              <p14:xfrm>
                <a:off x="2401920" y="3225168"/>
                <a:ext cx="472320" cy="30960"/>
              </p14:xfrm>
            </p:contentPart>
          </mc:Choice>
          <mc:Fallback xmlns="">
            <p:pic>
              <p:nvPicPr>
                <p:cNvPr id="11" name="Ink 10">
                  <a:extLst>
                    <a:ext uri="{FF2B5EF4-FFF2-40B4-BE49-F238E27FC236}">
                      <a16:creationId xmlns:a16="http://schemas.microsoft.com/office/drawing/2014/main" id="{BB19AD1C-8476-17A9-2956-FAD8ABDBA8C7}"/>
                    </a:ext>
                  </a:extLst>
                </p:cNvPr>
                <p:cNvPicPr/>
                <p:nvPr/>
              </p:nvPicPr>
              <p:blipFill>
                <a:blip r:embed="rId12"/>
                <a:stretch>
                  <a:fillRect/>
                </a:stretch>
              </p:blipFill>
              <p:spPr>
                <a:xfrm>
                  <a:off x="2366280" y="3189528"/>
                  <a:ext cx="5439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54D134CB-6BC7-8E15-AC42-1A584ABC25EB}"/>
                    </a:ext>
                  </a:extLst>
                </p14:cNvPr>
                <p14:cNvContentPartPr/>
                <p14:nvPr/>
              </p14:nvContentPartPr>
              <p14:xfrm>
                <a:off x="3551760" y="3336048"/>
                <a:ext cx="3240" cy="5040"/>
              </p14:xfrm>
            </p:contentPart>
          </mc:Choice>
          <mc:Fallback xmlns="">
            <p:pic>
              <p:nvPicPr>
                <p:cNvPr id="12" name="Ink 11">
                  <a:extLst>
                    <a:ext uri="{FF2B5EF4-FFF2-40B4-BE49-F238E27FC236}">
                      <a16:creationId xmlns:a16="http://schemas.microsoft.com/office/drawing/2014/main" id="{54D134CB-6BC7-8E15-AC42-1A584ABC25EB}"/>
                    </a:ext>
                  </a:extLst>
                </p:cNvPr>
                <p:cNvPicPr/>
                <p:nvPr/>
              </p:nvPicPr>
              <p:blipFill>
                <a:blip r:embed="rId14"/>
                <a:stretch>
                  <a:fillRect/>
                </a:stretch>
              </p:blipFill>
              <p:spPr>
                <a:xfrm>
                  <a:off x="3516120" y="3300048"/>
                  <a:ext cx="748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9776E940-CF48-BABB-7195-D095E930B8A0}"/>
                    </a:ext>
                  </a:extLst>
                </p14:cNvPr>
                <p14:cNvContentPartPr/>
                <p14:nvPr/>
              </p14:nvContentPartPr>
              <p14:xfrm>
                <a:off x="3579840" y="3265488"/>
                <a:ext cx="1120320" cy="74520"/>
              </p14:xfrm>
            </p:contentPart>
          </mc:Choice>
          <mc:Fallback xmlns="">
            <p:pic>
              <p:nvPicPr>
                <p:cNvPr id="13" name="Ink 12">
                  <a:extLst>
                    <a:ext uri="{FF2B5EF4-FFF2-40B4-BE49-F238E27FC236}">
                      <a16:creationId xmlns:a16="http://schemas.microsoft.com/office/drawing/2014/main" id="{9776E940-CF48-BABB-7195-D095E930B8A0}"/>
                    </a:ext>
                  </a:extLst>
                </p:cNvPr>
                <p:cNvPicPr/>
                <p:nvPr/>
              </p:nvPicPr>
              <p:blipFill>
                <a:blip r:embed="rId16"/>
                <a:stretch>
                  <a:fillRect/>
                </a:stretch>
              </p:blipFill>
              <p:spPr>
                <a:xfrm>
                  <a:off x="3544200" y="3229848"/>
                  <a:ext cx="1191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F1129420-835D-B0D8-E77B-2C7AE6B889C8}"/>
                    </a:ext>
                  </a:extLst>
                </p14:cNvPr>
                <p14:cNvContentPartPr/>
                <p14:nvPr/>
              </p14:nvContentPartPr>
              <p14:xfrm>
                <a:off x="4747320" y="3269808"/>
                <a:ext cx="5703480" cy="104040"/>
              </p14:xfrm>
            </p:contentPart>
          </mc:Choice>
          <mc:Fallback xmlns="">
            <p:pic>
              <p:nvPicPr>
                <p:cNvPr id="14" name="Ink 13">
                  <a:extLst>
                    <a:ext uri="{FF2B5EF4-FFF2-40B4-BE49-F238E27FC236}">
                      <a16:creationId xmlns:a16="http://schemas.microsoft.com/office/drawing/2014/main" id="{F1129420-835D-B0D8-E77B-2C7AE6B889C8}"/>
                    </a:ext>
                  </a:extLst>
                </p:cNvPr>
                <p:cNvPicPr/>
                <p:nvPr/>
              </p:nvPicPr>
              <p:blipFill>
                <a:blip r:embed="rId18"/>
                <a:stretch>
                  <a:fillRect/>
                </a:stretch>
              </p:blipFill>
              <p:spPr>
                <a:xfrm>
                  <a:off x="4711320" y="3234168"/>
                  <a:ext cx="5775120" cy="17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5949EE33-CC11-7FB4-B4C9-9A053E0A23DB}"/>
                  </a:ext>
                </a:extLst>
              </p14:cNvPr>
              <p14:cNvContentPartPr/>
              <p14:nvPr/>
            </p14:nvContentPartPr>
            <p14:xfrm>
              <a:off x="2495880" y="3721608"/>
              <a:ext cx="1507680" cy="129240"/>
            </p14:xfrm>
          </p:contentPart>
        </mc:Choice>
        <mc:Fallback xmlns="">
          <p:pic>
            <p:nvPicPr>
              <p:cNvPr id="16" name="Ink 15">
                <a:extLst>
                  <a:ext uri="{FF2B5EF4-FFF2-40B4-BE49-F238E27FC236}">
                    <a16:creationId xmlns:a16="http://schemas.microsoft.com/office/drawing/2014/main" id="{5949EE33-CC11-7FB4-B4C9-9A053E0A23DB}"/>
                  </a:ext>
                </a:extLst>
              </p:cNvPr>
              <p:cNvPicPr/>
              <p:nvPr/>
            </p:nvPicPr>
            <p:blipFill>
              <a:blip r:embed="rId20"/>
              <a:stretch>
                <a:fillRect/>
              </a:stretch>
            </p:blipFill>
            <p:spPr>
              <a:xfrm>
                <a:off x="2460240" y="3685968"/>
                <a:ext cx="1579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274161FA-7672-7BB7-1FBA-CE5DC83E7B00}"/>
                  </a:ext>
                </a:extLst>
              </p14:cNvPr>
              <p14:cNvContentPartPr/>
              <p14:nvPr/>
            </p14:nvContentPartPr>
            <p14:xfrm>
              <a:off x="5991480" y="3744288"/>
              <a:ext cx="4518000" cy="108720"/>
            </p14:xfrm>
          </p:contentPart>
        </mc:Choice>
        <mc:Fallback xmlns="">
          <p:pic>
            <p:nvPicPr>
              <p:cNvPr id="17" name="Ink 16">
                <a:extLst>
                  <a:ext uri="{FF2B5EF4-FFF2-40B4-BE49-F238E27FC236}">
                    <a16:creationId xmlns:a16="http://schemas.microsoft.com/office/drawing/2014/main" id="{274161FA-7672-7BB7-1FBA-CE5DC83E7B00}"/>
                  </a:ext>
                </a:extLst>
              </p:cNvPr>
              <p:cNvPicPr/>
              <p:nvPr/>
            </p:nvPicPr>
            <p:blipFill>
              <a:blip r:embed="rId22"/>
              <a:stretch>
                <a:fillRect/>
              </a:stretch>
            </p:blipFill>
            <p:spPr>
              <a:xfrm>
                <a:off x="5955480" y="3708288"/>
                <a:ext cx="4589640" cy="180360"/>
              </a:xfrm>
              <a:prstGeom prst="rect">
                <a:avLst/>
              </a:prstGeom>
            </p:spPr>
          </p:pic>
        </mc:Fallback>
      </mc:AlternateContent>
    </p:spTree>
    <p:extLst>
      <p:ext uri="{BB962C8B-B14F-4D97-AF65-F5344CB8AC3E}">
        <p14:creationId xmlns:p14="http://schemas.microsoft.com/office/powerpoint/2010/main" val="509187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12632</TotalTime>
  <Words>2967</Words>
  <Application>Microsoft Office PowerPoint</Application>
  <PresentationFormat>Widescreen</PresentationFormat>
  <Paragraphs>135</Paragraphs>
  <Slides>43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Cambria Math</vt:lpstr>
      <vt:lpstr>Studio-Feixen-Sans</vt:lpstr>
      <vt:lpstr>Times New Roman</vt:lpstr>
      <vt:lpstr>Wingdings</vt:lpstr>
      <vt:lpstr>Office Theme</vt:lpstr>
      <vt:lpstr>Gradient Boosting Machine (GBM) and XGBoost</vt:lpstr>
      <vt:lpstr>Ensemble Learning</vt:lpstr>
      <vt:lpstr>PowerPoint Presentation</vt:lpstr>
      <vt:lpstr>PowerPoint Presentation</vt:lpstr>
      <vt:lpstr>PowerPoint Presentation</vt:lpstr>
      <vt:lpstr>“Why bother with gradient boosting?”</vt:lpstr>
      <vt:lpstr>Real-World Applications of Gradient Boosting</vt:lpstr>
      <vt:lpstr>Gradient Boosting</vt:lpstr>
      <vt:lpstr>PowerPoint Presentation</vt:lpstr>
      <vt:lpstr>PowerPoint Presentation</vt:lpstr>
      <vt:lpstr>Step by step algorithm with example</vt:lpstr>
      <vt:lpstr>Example data</vt:lpstr>
      <vt:lpstr>The loss function in gradient boosting</vt:lpstr>
      <vt:lpstr>Two most common loss functions </vt:lpstr>
      <vt:lpstr>Step 1: Make an initial prediction</vt:lpstr>
      <vt:lpstr>Step 2: Calculate the pseudo-residuals</vt:lpstr>
      <vt:lpstr>Step 2: Calculate the pseudo-residuals</vt:lpstr>
      <vt:lpstr>Step 3: Build a weak learner</vt:lpstr>
      <vt:lpstr>PowerPoint Presentation</vt:lpstr>
      <vt:lpstr>Making predictions</vt:lpstr>
      <vt:lpstr>Role of learning parameter</vt:lpstr>
      <vt:lpstr>PowerPoint Presentation</vt:lpstr>
      <vt:lpstr>Iterating over the other rows</vt:lpstr>
      <vt:lpstr>Calculating new residuals</vt:lpstr>
      <vt:lpstr>Step 4: Iterate</vt:lpstr>
      <vt:lpstr>Early Stopping</vt:lpstr>
      <vt:lpstr>Another Example</vt:lpstr>
      <vt:lpstr>Steps</vt:lpstr>
      <vt:lpstr>Steps</vt:lpstr>
      <vt:lpstr>Building Additive Learners</vt:lpstr>
      <vt:lpstr>Steps</vt:lpstr>
      <vt:lpstr>Steps</vt:lpstr>
      <vt:lpstr>Steps</vt:lpstr>
      <vt:lpstr>Steps</vt:lpstr>
      <vt:lpstr>Configuring Gradient Boosting Models</vt:lpstr>
      <vt:lpstr>Configuring Gradient Boosting Models</vt:lpstr>
      <vt:lpstr>Configuring Gradient Boosting Models</vt:lpstr>
      <vt:lpstr>Difference between Adaboost and Gradient Boosting</vt:lpstr>
      <vt:lpstr>Evolution of tree-based algorithms</vt:lpstr>
      <vt:lpstr>Unique features of XGBoost</vt:lpstr>
      <vt:lpstr>Unique Features of XGBoost Model</vt:lpstr>
      <vt:lpstr>Unique Features of XGBoost Model</vt:lpstr>
      <vt:lpstr>Why XGBoost?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Ashima Khosla</dc:creator>
  <cp:lastModifiedBy>Ashima Khosla</cp:lastModifiedBy>
  <cp:revision>14</cp:revision>
  <dcterms:created xsi:type="dcterms:W3CDTF">2025-10-26T04:14:11Z</dcterms:created>
  <dcterms:modified xsi:type="dcterms:W3CDTF">2025-11-06T15:11:59Z</dcterms:modified>
</cp:coreProperties>
</file>